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5"/>
    <p:restoredTop sz="62337"/>
  </p:normalViewPr>
  <p:slideViewPr>
    <p:cSldViewPr snapToGrid="0" snapToObjects="1">
      <p:cViewPr varScale="1">
        <p:scale>
          <a:sx n="84" d="100"/>
          <a:sy n="84" d="100"/>
        </p:scale>
        <p:origin x="136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-83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Wet Lab</a:t>
            </a:r>
            <a:r>
              <a:rPr kumimoji="1" lang="zh-CN" altLang="en-US" dirty="0"/>
              <a:t>的来历，我没有认真考证过。一般认为是实验中需要用水的实验室，算作是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，泛指各种生物实验，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另一种比较浪漫的说法，是</a:t>
            </a:r>
            <a:r>
              <a:rPr kumimoji="1" lang="en-US" altLang="zh-CN" dirty="0"/>
              <a:t>NASA</a:t>
            </a:r>
            <a:r>
              <a:rPr kumimoji="1" lang="zh-CN" altLang="en-US" dirty="0"/>
              <a:t>为了训练宇航员太空行走操作，模拟失重条件，把人穿上宇航服沉到水里训练操作。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手术训练中，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是指通过模拟眼或者动物眼训练学习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的实验室。相对应的，其实还有</a:t>
            </a:r>
            <a:r>
              <a:rPr kumimoji="1" lang="en-US" altLang="zh-CN" dirty="0"/>
              <a:t>Dry Lab</a:t>
            </a:r>
            <a:r>
              <a:rPr kumimoji="1" lang="zh-CN" altLang="en-US" dirty="0"/>
              <a:t>，比如用模型眼只使用模拟器械，并不动用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机的训练。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有的医院还有计算机仿真手术训练可以用。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一些教学医院是开有自己的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的，但是有时候由于种种原因学生练习起来不一定方便。倒是各个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手术相关企业争先恐后的开展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，给医生提供学手术、练手术的机会。这些企业有的侧重于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机的使用，有的侧重于显微镜，有的侧重于耗材，但都是管理完善，配套设施齐全，使用起来也有人服务。每多一个医生学会了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手术，对这些企业而言都是打开了一片新的市场。所以此时医生的利益与厂商的利益是一致的。请各位医生充分利用厂商的资源，学习手术。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130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显微镜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机这些就不用说了，手术器械可以用人眼手术淘汰下来的，但既然是被淘汰的，多多少少不那么好用，可以在显微镜下小心用针持把镊子尖端对整齐。其实在网上买一个价格普通的价格也不算高。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模型头，一个圆圆的脑门是非常重要的设备，中国医生通常使用上方的切口，我们的操作手需要患者的额头来支撑固定，如果在练习显微手术的初期没有养成良好的支撑习惯，对日后的手术学习是非常非常不利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模型头是必须的装备。因为要用来固定眼球，最好是泡沫的，搜泡沫模型头就可以找到很多，几块钱一个，把后脑勺切掉，在眼睛的位置挖个坑，就可以把猪眼放进去，用大头针固定住。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105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年弹剂，如果可能用病人剩下的当然最好。否则的话，可能需要自己准备年弹剂。简单的方法是找些</a:t>
            </a:r>
            <a:r>
              <a:rPr kumimoji="1" lang="en-US" altLang="zh-CN" dirty="0"/>
              <a:t>B</a:t>
            </a:r>
            <a:r>
              <a:rPr kumimoji="1" lang="zh-CN" altLang="en-US" dirty="0"/>
              <a:t>超用的耦合剂，自己买其实也很便宜，淘宝上卖也就是</a:t>
            </a:r>
            <a:r>
              <a:rPr kumimoji="1" lang="en-US" altLang="zh-CN" dirty="0"/>
              <a:t>2</a:t>
            </a:r>
            <a:r>
              <a:rPr kumimoji="1" lang="zh-CN" altLang="en-US" dirty="0"/>
              <a:t>块钱一大瓶，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超耦合剂的主要成分是甲基纤维素和甘油，跟一些便宜的年弹剂是一样的。如果觉得不够好，也可以自行配置甲基纤维素或者透明质酸钠。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网上可以买到的</a:t>
            </a:r>
            <a:r>
              <a:rPr lang="zh-CN" altLang="en-US" dirty="0"/>
              <a:t>是羟丙基甲基纤维素，这是食品添加剂也可以是工业原料，非常便宜，论斤卖的，我们使用时每次只需要几克而已。买一斤足够你学会</a:t>
            </a:r>
            <a:r>
              <a:rPr kumimoji="1" lang="en-US" altLang="zh-CN" dirty="0" err="1"/>
              <a:t>pheico</a:t>
            </a:r>
            <a:r>
              <a:rPr lang="zh-CN" altLang="en-US" dirty="0"/>
              <a:t>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一般浓度是百分之二的，也就是</a:t>
            </a:r>
            <a:r>
              <a:rPr lang="en-US" altLang="zh-CN" dirty="0"/>
              <a:t>100</a:t>
            </a:r>
            <a:r>
              <a:rPr lang="zh-CN" altLang="en-US" dirty="0"/>
              <a:t>毫升水里加入</a:t>
            </a:r>
            <a:r>
              <a:rPr lang="en-US" altLang="zh-CN" dirty="0"/>
              <a:t>2</a:t>
            </a:r>
            <a:r>
              <a:rPr lang="zh-CN" altLang="en-US" dirty="0"/>
              <a:t>克，根据实际使用情况可以适当调整，有时候太浓了，推注很费力。甲纤溶于</a:t>
            </a:r>
            <a:r>
              <a:rPr lang="en-US" altLang="zh-CN" dirty="0"/>
              <a:t>80</a:t>
            </a:r>
            <a:r>
              <a:rPr lang="zh-CN" altLang="en-US" dirty="0"/>
              <a:t>摄氏度以上的热水，简单把水烧开就可以，实际使用中我发现用塑料袋当作混合容器很好用，先把甲纤粉末倒入塑料食品袋，然后把开水倒进去。把袋口扎紧，使劲晃晃就可以溶解了，溶解后的是白色的液体，并不很粘，这时候需要快速降温，把塑料袋拿到水龙头下面冲洗即可，一边冲一边捏捏袋子，让里面的液体充分降温。溶液会变成清澈透明的粘滞液体，就已经做好了。然后打开塑料袋倒进一个广口瓶子，此时有很多气泡，静置一晚，第二天就可以用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甲纤不容易腐败变质，用完只需要把瓶子盖好别干燥就行了。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5774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输液器或者输血器可以用来加灌注液，新手通常特别浪费水，要经常加水，可以把输液袋顶部剪开，比较方便往里灌水。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实验用的灌注液，用自来水是可以的，但自来水是低渗透压的，所以如果操作时间比较长，角膜会出现水肿，要避免可以在自来水里加入食盐或者甘油，</a:t>
            </a:r>
            <a:r>
              <a:rPr kumimoji="1" lang="en-US" altLang="zh-CN" dirty="0"/>
              <a:t>2.6%</a:t>
            </a:r>
            <a:r>
              <a:rPr kumimoji="1" lang="zh-CN" altLang="en-US" dirty="0"/>
              <a:t>的甘油是等渗的，灌注液可以稍微高渗一点，比如</a:t>
            </a:r>
            <a:r>
              <a:rPr kumimoji="1" lang="en-US" altLang="zh-CN" dirty="0"/>
              <a:t>3</a:t>
            </a:r>
            <a:r>
              <a:rPr kumimoji="1" lang="zh-CN" altLang="en-US" dirty="0"/>
              <a:t>到</a:t>
            </a:r>
            <a:r>
              <a:rPr kumimoji="1" lang="en-US" altLang="zh-CN" dirty="0"/>
              <a:t>4%</a:t>
            </a:r>
            <a:r>
              <a:rPr kumimoji="1" lang="zh-CN" altLang="en-US" dirty="0"/>
              <a:t>，应该就够了。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为了制作白内障核，可能需要用甲醛或者微波炉。去病理或者基础实验室那边要一点福尔马林，如果有异丙醇更好，甲醛和异丙醇按照</a:t>
            </a:r>
            <a:r>
              <a:rPr kumimoji="1" lang="en-US" altLang="zh-CN" dirty="0"/>
              <a:t>1</a:t>
            </a:r>
            <a:r>
              <a:rPr kumimoji="1" lang="zh-CN" altLang="en-US" dirty="0"/>
              <a:t>比</a:t>
            </a:r>
            <a:r>
              <a:rPr kumimoji="1" lang="en-US" altLang="zh-CN" dirty="0"/>
              <a:t>3</a:t>
            </a:r>
            <a:r>
              <a:rPr kumimoji="1" lang="zh-CN" altLang="en-US" dirty="0"/>
              <a:t>体积比配上，一只猪眼只需要不到</a:t>
            </a:r>
            <a:r>
              <a:rPr kumimoji="1" lang="en-US" altLang="zh-CN" dirty="0"/>
              <a:t>1</a:t>
            </a:r>
            <a:r>
              <a:rPr kumimoji="1" lang="zh-CN" altLang="en-US" dirty="0"/>
              <a:t>毫升。可以用来使囊膜脆化，或者制造硬核，具体方法以后会详细说明。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甲醛的气味很大，对身体也不好，练习的时候也可以使用微波炉来制作白内障核，一般加热</a:t>
            </a:r>
            <a:r>
              <a:rPr kumimoji="1" lang="en-US" altLang="zh-CN" dirty="0"/>
              <a:t>8</a:t>
            </a:r>
            <a:r>
              <a:rPr kumimoji="1" lang="zh-CN" altLang="en-US" dirty="0"/>
              <a:t>秒左右就可以了，小心不要加热过度，让房水玻璃体沸腾把猪眼给炸开了，会把整个微波炉里都沾满色素的。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录像设备。这是使你练习手术事半功倍的东西，如果实验室的显微镜上有摄像装置就非常好了，有些可能配了摄像头但没有录像设备，可以去买</a:t>
            </a:r>
            <a:r>
              <a:rPr kumimoji="1" lang="en-US" altLang="zh-CN" dirty="0" err="1"/>
              <a:t>usb</a:t>
            </a:r>
            <a:r>
              <a:rPr kumimoji="1" lang="zh-CN" altLang="en-US" dirty="0"/>
              <a:t>口的视频采集卡，接到自己电脑上录像。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如果实验室的显微镜上没有摄像，那么也可以考虑把自己的手机固定在助手镜上进行录像，淘宝上搜索手机显微镜支架，或者手机望远镜支架。以结实为准，别把手机摔了。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蓝色墨水可以用来做囊膜染色剂，红色墨水可以打进玻璃体里，一旦后囊破了，可以看到壮观的景象。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其他还有一些零碎的东西，实际使用中我发现围裙和袖套比一次性手术衣要更好，夏天一次性手术衣不透气，做完以后满身是汗。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26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Wet Lab</a:t>
            </a:r>
            <a:r>
              <a:rPr kumimoji="1" lang="zh-CN" altLang="en-US" dirty="0"/>
              <a:t>用模拟眼或动物眼，与真实人体上的手术一定是有差距的。但</a:t>
            </a:r>
            <a:r>
              <a:rPr kumimoji="1" lang="en-US" altLang="zh-CN" dirty="0"/>
              <a:t>wet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</a:t>
            </a:r>
            <a:r>
              <a:rPr kumimoji="1" lang="zh-CN" altLang="en-US" dirty="0"/>
              <a:t>可以提供一个安全的学习环境。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对于初学者而言在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上的训练好比学习钢琴时先从练习曲开始，练习基本功，左右手的配合，循序渐进。一开始就从肖邦的钢琴曲开始，不是不可能，但能坚持下来的恐怕很少。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对于手术同理，在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之中训练的是动作的基本感觉，动作的原理和动作的基本组合。每一个动作都尽量用大脑理解，用肌肉记忆，在练习曲的时候不断失败，不断改进。真正到人体的手术时，只需要修改自己“肌肉记忆”和“大脑记忆”中的一些参数就可以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比如对于撕囊，动物眼上可以模拟足够韧的囊和足够脆的囊，人眼前囊的韧度是在这两种极端之间，在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中掌握了两端的参数，再到人眼上只要选择中间的参数即可。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33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对于有一定水平的学习者，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实验可以提供极端情况的模拟，角膜的浑浊、前后房压力的不均匀、悬韧带的断裂、不均匀的晶体、酥脆的后囊膜、以及液化的玻璃体，这些都可以在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中模拟，也就是没有困难也要制造困难。在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中术者的心理是足够放松的，在这样的情况下练习或者寻找极端情况的解决方案，今后一旦碰到类似情况，就可以按照应急预案进行操作，而不必临时摸索。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5788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猪眼是最容易获得的手术模拟眼之一。猪眼的大小与人眼接近，价格还算便宜，而且可以通过各种方式模拟出白内障。是常用的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手术模拟眼。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猪眼和人眼之间有许多不同，形态上，猪眼的角膜并不是圆的，瞳孔也不是圆的，都有点像是鸡蛋形，一边是大头一边是小头，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从这张图上可以看出鸡蛋形的小头是指向外眦的。在手术练习的时候，虽然不一定按照生理位置来固定，但最好选定同一个方向，</a:t>
            </a:r>
            <a:endParaRPr kumimoji="1" lang="en-US" altLang="zh-CN" dirty="0"/>
          </a:p>
          <a:p>
            <a:r>
              <a:rPr kumimoji="1" lang="zh-CN" altLang="en-US" dirty="0"/>
              <a:t>因为有些练习需要做一半时把猪眼从模型头部取下，进行一些处理，比如用微波炉加热一下，然后再重新放回去继续手术。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如果猪眼角膜小头统一指向外眦，那么取下拿回以后就不会因为位置发生变化，而出现找不到切口之类的事情了。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916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总的来说，猪眼要比人眼大，而且厚。角膜、晶体都要略微大一点点，通常并不影响手术学习，但是猪眼的睫状环也同样要大一圈，在练习</a:t>
            </a:r>
            <a:r>
              <a:rPr kumimoji="1" lang="en-US" altLang="zh-CN" dirty="0"/>
              <a:t>IOL</a:t>
            </a:r>
            <a:r>
              <a:rPr kumimoji="1" lang="zh-CN" altLang="en-US" dirty="0"/>
              <a:t>悬吊的时候要注意。通常规格的直弯针并不容易从睫状沟的一端穿刺到另一端，即使使用</a:t>
            </a:r>
            <a:r>
              <a:rPr kumimoji="1" lang="en-US" altLang="zh-CN" dirty="0"/>
              <a:t>1ml</a:t>
            </a:r>
            <a:r>
              <a:rPr kumimoji="1" lang="zh-CN" altLang="en-US" dirty="0"/>
              <a:t>注射器接引，也不容易穿出来，至于练习</a:t>
            </a:r>
            <a:r>
              <a:rPr kumimoji="1" lang="en-US" altLang="zh-CN" dirty="0"/>
              <a:t>IOL</a:t>
            </a:r>
            <a:r>
              <a:rPr kumimoji="1" lang="zh-CN" altLang="en-US" dirty="0"/>
              <a:t>悬吊时候的技巧在以后会详细讲解。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猪眼是个膜就要比人眼的厚上好几倍，</a:t>
            </a:r>
            <a:endParaRPr kumimoji="1" lang="en-US" altLang="zh-CN" dirty="0"/>
          </a:p>
          <a:p>
            <a:r>
              <a:rPr kumimoji="1" lang="zh-CN" altLang="en-US" dirty="0"/>
              <a:t>猪眼的角膜、巩膜、晶体前囊膜、晶体后囊膜，都要比人眼厚实上数倍。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78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猪眼角膜大约是人眼的</a:t>
            </a:r>
            <a:r>
              <a:rPr kumimoji="1" lang="en-US" altLang="zh-CN" dirty="0"/>
              <a:t>2-3</a:t>
            </a:r>
            <a:r>
              <a:rPr kumimoji="1" lang="zh-CN" altLang="en-US" dirty="0"/>
              <a:t>倍。角膜的这个厚度使手术切口并不容易完成，</a:t>
            </a:r>
            <a:endParaRPr kumimoji="1" lang="en-US" altLang="zh-CN" dirty="0"/>
          </a:p>
          <a:p>
            <a:r>
              <a:rPr kumimoji="1" lang="zh-CN" altLang="en-US" dirty="0"/>
              <a:t>由于角膜厚，穿刺刀在层间行走的时候，一边走可能一边把角膜压迫变平，导致穿刺刀在角膜层间行走的距离容易加长，</a:t>
            </a:r>
            <a:endParaRPr kumimoji="1" lang="en-US" altLang="zh-CN" dirty="0"/>
          </a:p>
          <a:p>
            <a:r>
              <a:rPr kumimoji="1" lang="zh-CN" altLang="en-US" dirty="0"/>
              <a:t>那么主切口和侧穿口都容易变得过长。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因此，在练习的时候，可以首先垂直进刀一部分，穿透</a:t>
            </a:r>
            <a:r>
              <a:rPr kumimoji="1" lang="en-US" altLang="zh-CN" dirty="0"/>
              <a:t>1/2</a:t>
            </a:r>
            <a:r>
              <a:rPr kumimoji="1" lang="zh-CN" altLang="en-US" dirty="0"/>
              <a:t>角膜以后再进行常规的切口操作。在手术结束以后进行水密封的时候，猪眼的角膜虽然可以打出局部的水肿，但是主切口仍然很难密闭，练习者可以不必纠结。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3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猪眼的晶体囊膜厚度是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手术练习中最为不利的。许多人因此而放弃了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练习。猪眼的晶体前囊膜是人眼的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到</a:t>
            </a:r>
            <a:r>
              <a:rPr kumimoji="1" lang="en-US" altLang="zh-CN" dirty="0"/>
              <a:t>5</a:t>
            </a:r>
            <a:r>
              <a:rPr kumimoji="1" lang="zh-CN" altLang="en-US" dirty="0"/>
              <a:t>倍厚。这个厚度导致前囊非常的“韧”，在撕囊的时候，囊膜不会立刻随撕囊镊的用力方向的变化而变化，而是有一点点“迟疑”，常被描述为“不跟着走”，这时撕囊很容易撕得过大。猪眼前囊即使撕开，裂口也不是锐利的，而是一个圆钝的弧形，撕囊的时候如果反折不够明显，会在撕囊的过程中逐渐变化成非反折撕囊的动作。猪眼前囊的弹性还非常好，即使在撕囊过程中有尖锐的、向外的不连续区域，也不会裂开，而是逐渐变得钝圆，要想在猪眼的前囊上撕出一个多边形是不可能的。在猪眼上撕囊，不利点是难以控制、容易撕大、手感不同，有利点是即使撕坏了囊，也不会影响后续的操作，可以跳过撕囊练习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等步骤。不过，由于撕囊难度高于人眼，如果在猪眼上能够较好的控制撕囊，那么在人眼上会容易一些。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94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猪眼的晶状体前后径比人眼更大，可以到</a:t>
            </a:r>
            <a:r>
              <a:rPr lang="en-US" altLang="zh-CN" dirty="0"/>
              <a:t>7.4</a:t>
            </a:r>
            <a:r>
              <a:rPr lang="zh-CN" altLang="en-US" dirty="0"/>
              <a:t>毫米</a:t>
            </a:r>
            <a:r>
              <a:rPr kumimoji="1" lang="zh-CN" altLang="en-US" dirty="0"/>
              <a:t>，接近球形。</a:t>
            </a:r>
            <a:endParaRPr kumimoji="1" lang="en-US" altLang="zh-CN" dirty="0"/>
          </a:p>
          <a:p>
            <a:r>
              <a:rPr kumimoji="1" lang="zh-CN" altLang="en-US" dirty="0"/>
              <a:t>在手术练习之中，后囊距离更远，囊膜也较人眼厚实，因此破后囊的机会要远远低于人眼。在猪眼上的安全的动作，对于人眼手术来说可能是危险的。所以在猪眼上练习之后，刚刚转换到人眼时，一定要注意后囊位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112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还有一些其他与人眼不同的地方，比如前房的可变性非常大，通常较浅，可是一注入年弹剂又可以非常深。离体猪眼的眼压远远低于人眼，导致做切口的时候不那么容易，一些人会往玻璃体里面注水提高眼压，然后再操作，我不建议这样，因为会引起后房的压力过高，前房过浅，很难进行撕囊和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的操作。如果眼压很低，可以考虑首先做侧穿口，然后注入年弹剂，通过增加前房压力来提高眼压，各种操作都会方便一些。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94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wetlab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479DE23-B0AA-E341-AADC-63281D940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2347" y="2756535"/>
            <a:ext cx="2907453" cy="2180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7223AA-63A0-9A4E-92F9-161F6B1BF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1063625"/>
            <a:ext cx="3399435" cy="21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8A36D-049E-C94A-9C62-D8688383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WetLab</a:t>
            </a:r>
            <a:r>
              <a:rPr kumimoji="1" lang="zh-CN" altLang="en-US" dirty="0"/>
              <a:t>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873DF-0DCA-F64B-AEEA-7912441F5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显微镜</a:t>
            </a:r>
            <a:endParaRPr kumimoji="1" lang="en-US" altLang="zh-CN" dirty="0"/>
          </a:p>
          <a:p>
            <a:r>
              <a:rPr lang="en-US" altLang="zh-CN" dirty="0" err="1"/>
              <a:t>Phaco</a:t>
            </a:r>
            <a:r>
              <a:rPr lang="zh-CN" altLang="en-US" dirty="0"/>
              <a:t>机</a:t>
            </a:r>
            <a:r>
              <a:rPr lang="en-US" altLang="zh-CN" dirty="0"/>
              <a:t>/</a:t>
            </a:r>
            <a:r>
              <a:rPr lang="zh-CN" altLang="en-US" dirty="0"/>
              <a:t>管道</a:t>
            </a:r>
            <a:endParaRPr lang="en-US" altLang="zh-CN" dirty="0"/>
          </a:p>
          <a:p>
            <a:r>
              <a:rPr lang="en-US" altLang="zh-CN" dirty="0" err="1"/>
              <a:t>Phaco</a:t>
            </a:r>
            <a:r>
              <a:rPr lang="en-US" altLang="zh-CN" dirty="0"/>
              <a:t> tip</a:t>
            </a:r>
            <a:r>
              <a:rPr lang="zh-CN" altLang="en-US" dirty="0"/>
              <a:t>套管</a:t>
            </a:r>
            <a:endParaRPr lang="en-US" altLang="zh-CN" dirty="0"/>
          </a:p>
          <a:p>
            <a:r>
              <a:rPr lang="zh-CN" altLang="en-US" dirty="0"/>
              <a:t>撕囊镊</a:t>
            </a:r>
            <a:endParaRPr lang="en-US" altLang="zh-CN" dirty="0"/>
          </a:p>
          <a:p>
            <a:r>
              <a:rPr lang="zh-CN" altLang="en-US" dirty="0"/>
              <a:t>泡沫头模型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 descr="图片包含 室内, 墙壁, 白色, 黑色&#10;&#10;描述已自动生成">
            <a:extLst>
              <a:ext uri="{FF2B5EF4-FFF2-40B4-BE49-F238E27FC236}">
                <a16:creationId xmlns:a16="http://schemas.microsoft.com/office/drawing/2014/main" id="{0E01749F-25BC-464C-863D-E0E4CEDE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997" y="1569568"/>
            <a:ext cx="2438006" cy="29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4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D1784-01EF-2148-813F-A3B18331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粘弹剂</a:t>
            </a:r>
          </a:p>
        </p:txBody>
      </p:sp>
      <p:pic>
        <p:nvPicPr>
          <p:cNvPr id="5" name="内容占位符 4" descr="图片包含 浴室用品, 瓶子&#10;&#10;描述已自动生成">
            <a:extLst>
              <a:ext uri="{FF2B5EF4-FFF2-40B4-BE49-F238E27FC236}">
                <a16:creationId xmlns:a16="http://schemas.microsoft.com/office/drawing/2014/main" id="{D7B2BAB9-C51C-A046-A60D-5DEF58B76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EFF0F2"/>
              </a:clrFrom>
              <a:clrTo>
                <a:srgbClr val="EFF0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6740" y="1263650"/>
            <a:ext cx="1263864" cy="36734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6505CD-E8D2-844B-8008-AB2711548C9C}"/>
              </a:ext>
            </a:extLst>
          </p:cNvPr>
          <p:cNvSpPr txBox="1"/>
          <p:nvPr/>
        </p:nvSpPr>
        <p:spPr>
          <a:xfrm>
            <a:off x="599607" y="1063625"/>
            <a:ext cx="39723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超耦合剂或者甲基纤维素：</a:t>
            </a:r>
            <a:endParaRPr kumimoji="1" lang="en-US" altLang="zh-CN" dirty="0"/>
          </a:p>
          <a:p>
            <a:r>
              <a:rPr kumimoji="1" lang="zh-CN" altLang="en-US" dirty="0"/>
              <a:t>甲基纤维素配置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</a:t>
            </a:r>
            <a:r>
              <a:rPr lang="zh-CN" altLang="en-US" dirty="0"/>
              <a:t>～</a:t>
            </a:r>
            <a:r>
              <a:rPr lang="en-US" altLang="zh-CN" dirty="0"/>
              <a:t>6g</a:t>
            </a:r>
            <a:r>
              <a:rPr lang="zh-CN" altLang="en-US" dirty="0"/>
              <a:t>甲纤，倒入塑料袋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倒入开水</a:t>
            </a:r>
            <a:r>
              <a:rPr lang="en-US" altLang="zh-CN" dirty="0"/>
              <a:t>300ml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扎紧，晃匀至完全溶解（白色）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用冷水冲（透明）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倒出至广口瓶，静置</a:t>
            </a:r>
            <a:r>
              <a:rPr lang="en-US" altLang="zh-CN" dirty="0"/>
              <a:t>1</a:t>
            </a:r>
            <a:r>
              <a:rPr lang="zh-CN" altLang="en-US" dirty="0"/>
              <a:t>天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C1253E-7ED2-3042-B292-869A567EB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985" y="3317863"/>
            <a:ext cx="1520669" cy="152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2B5B4-093D-2C40-A48A-31989B393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5515A-B56D-9D45-B7AC-C1E93E21C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输液器</a:t>
            </a:r>
            <a:r>
              <a:rPr kumimoji="1" lang="en-US" altLang="zh-CN" dirty="0"/>
              <a:t>/</a:t>
            </a:r>
            <a:r>
              <a:rPr kumimoji="1" lang="zh-CN" altLang="en-US" dirty="0"/>
              <a:t>输血器</a:t>
            </a:r>
            <a:endParaRPr kumimoji="1" lang="en-US" altLang="zh-CN" dirty="0"/>
          </a:p>
          <a:p>
            <a:r>
              <a:rPr lang="zh-CN" altLang="en-US" dirty="0"/>
              <a:t>甲醛</a:t>
            </a:r>
            <a:r>
              <a:rPr lang="en-US" altLang="zh-CN" dirty="0"/>
              <a:t>/</a:t>
            </a:r>
            <a:r>
              <a:rPr lang="zh-CN" altLang="en-US" dirty="0"/>
              <a:t>福尔马林</a:t>
            </a:r>
            <a:r>
              <a:rPr lang="en-US" altLang="zh-CN" dirty="0"/>
              <a:t>+</a:t>
            </a:r>
            <a:r>
              <a:rPr lang="zh-CN" altLang="en-US" dirty="0"/>
              <a:t>异丙醇</a:t>
            </a:r>
            <a:endParaRPr lang="en-US" altLang="zh-CN" dirty="0"/>
          </a:p>
          <a:p>
            <a:r>
              <a:rPr kumimoji="1" lang="zh-CN" altLang="en-US" dirty="0"/>
              <a:t>微波炉（</a:t>
            </a:r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&lt; 10s</a:t>
            </a:r>
            <a:r>
              <a:rPr lang="zh-CN" altLang="en-US" dirty="0"/>
              <a:t>）</a:t>
            </a:r>
            <a:endParaRPr kumimoji="1" lang="en-US" altLang="zh-CN" dirty="0"/>
          </a:p>
          <a:p>
            <a:r>
              <a:rPr lang="zh-CN" altLang="en-US" dirty="0"/>
              <a:t>录像（手机显微镜支架）</a:t>
            </a:r>
            <a:endParaRPr lang="en-US" altLang="zh-CN" dirty="0"/>
          </a:p>
          <a:p>
            <a:r>
              <a:rPr lang="zh-CN" altLang="en-US" dirty="0"/>
              <a:t>红蓝墨水</a:t>
            </a:r>
            <a:endParaRPr lang="en-US" altLang="zh-CN" dirty="0"/>
          </a:p>
          <a:p>
            <a:r>
              <a:rPr kumimoji="1" lang="zh-CN" altLang="en-US" dirty="0"/>
              <a:t>接水盘</a:t>
            </a:r>
            <a:r>
              <a:rPr kumimoji="1" lang="en-US" altLang="zh-CN" dirty="0"/>
              <a:t>/</a:t>
            </a:r>
            <a:r>
              <a:rPr kumimoji="1" lang="zh-CN" altLang="en-US" dirty="0"/>
              <a:t>围裙</a:t>
            </a:r>
            <a:r>
              <a:rPr kumimoji="1" lang="en-US" altLang="zh-CN" dirty="0"/>
              <a:t>/</a:t>
            </a:r>
            <a:r>
              <a:rPr kumimoji="1" lang="zh-CN" altLang="en-US" dirty="0"/>
              <a:t>手套</a:t>
            </a:r>
            <a:r>
              <a:rPr kumimoji="1" lang="en-US" altLang="zh-CN" dirty="0"/>
              <a:t>/</a:t>
            </a:r>
            <a:r>
              <a:rPr kumimoji="1" lang="zh-CN" altLang="en-US" dirty="0"/>
              <a:t>垫单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97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84765-9CEA-A144-9519-F8BC2C83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模拟，练习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B55984-6BAB-3C44-B7D2-7F697D656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453" r="-1473" b="21282"/>
          <a:stretch/>
        </p:blipFill>
        <p:spPr>
          <a:xfrm>
            <a:off x="292100" y="1462570"/>
            <a:ext cx="2508973" cy="25811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0E456A-21DC-544F-A16C-54CABEBBE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21" y="1015698"/>
            <a:ext cx="2598079" cy="3673475"/>
          </a:xfrm>
          <a:prstGeom prst="rect">
            <a:avLst/>
          </a:prstGeom>
        </p:spPr>
      </p:pic>
      <p:sp>
        <p:nvSpPr>
          <p:cNvPr id="7" name="虚尾箭头 6">
            <a:extLst>
              <a:ext uri="{FF2B5EF4-FFF2-40B4-BE49-F238E27FC236}">
                <a16:creationId xmlns:a16="http://schemas.microsoft.com/office/drawing/2014/main" id="{3BB88B2A-1504-5B4E-A2B0-9A7FA16C6962}"/>
              </a:ext>
            </a:extLst>
          </p:cNvPr>
          <p:cNvSpPr/>
          <p:nvPr/>
        </p:nvSpPr>
        <p:spPr>
          <a:xfrm>
            <a:off x="2845626" y="2632788"/>
            <a:ext cx="620648" cy="437668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80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C824C-60C6-104E-B89B-B6248FFF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模拟，极端情况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705BEDE-3B6E-6143-B0C5-BAC07EFFE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844" y="1200150"/>
            <a:ext cx="5510212" cy="36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6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EF127-87F8-354D-84A8-4CE560F3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猪眼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562128-94CD-2845-B1F9-978BD7FAE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967" y="1200150"/>
            <a:ext cx="4897966" cy="36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64782-6025-C848-956F-08D2F563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50F990-07DD-5E43-8BF5-D8B5AA53B3AC}"/>
              </a:ext>
            </a:extLst>
          </p:cNvPr>
          <p:cNvGrpSpPr/>
          <p:nvPr/>
        </p:nvGrpSpPr>
        <p:grpSpPr>
          <a:xfrm>
            <a:off x="574487" y="1685163"/>
            <a:ext cx="4958976" cy="1245428"/>
            <a:chOff x="635000" y="1257300"/>
            <a:chExt cx="3137536" cy="71738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62D7F80-2890-6C47-9A74-C9E02B4DE557}"/>
                </a:ext>
              </a:extLst>
            </p:cNvPr>
            <p:cNvSpPr/>
            <p:nvPr/>
          </p:nvSpPr>
          <p:spPr>
            <a:xfrm>
              <a:off x="635000" y="1338595"/>
              <a:ext cx="3022595" cy="7192"/>
            </a:xfrm>
            <a:custGeom>
              <a:avLst/>
              <a:gdLst>
                <a:gd name="connsiteX0" fmla="*/ 0 w 3022595"/>
                <a:gd name="connsiteY0" fmla="*/ 3596 h 7192"/>
                <a:gd name="connsiteX1" fmla="*/ 3022595 w 3022595"/>
                <a:gd name="connsiteY1" fmla="*/ 3596 h 719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022595" h="7192">
                  <a:moveTo>
                    <a:pt x="0" y="3596"/>
                  </a:moveTo>
                  <a:lnTo>
                    <a:pt x="3022595" y="3596"/>
                  </a:lnTo>
                </a:path>
              </a:pathLst>
            </a:custGeom>
            <a:ln w="0">
              <a:solidFill>
                <a:srgbClr val="131313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220A6281-CBF0-924F-8201-092E22327F7D}"/>
                </a:ext>
              </a:extLst>
            </p:cNvPr>
            <p:cNvSpPr txBox="1"/>
            <p:nvPr/>
          </p:nvSpPr>
          <p:spPr>
            <a:xfrm>
              <a:off x="635000" y="1257300"/>
              <a:ext cx="1251040" cy="717384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7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Parameter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measured</a:t>
              </a:r>
            </a:p>
            <a:p>
              <a:pPr>
                <a:lnSpc>
                  <a:spcPts val="1000"/>
                </a:lnSpc>
              </a:pPr>
              <a:endParaRPr lang="en-US" altLang="zh-CN" sz="4000" dirty="0"/>
            </a:p>
            <a:p>
              <a:pPr>
                <a:lnSpc>
                  <a:spcPts val="10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Ø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Horizontal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visible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iris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Ø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Vertical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visible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iris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Ø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Anteroposterior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Ultrasonic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pachymetry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Mean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corneal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radius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7BAB2BA8-0337-C94E-9032-9AB3F3665762}"/>
                </a:ext>
              </a:extLst>
            </p:cNvPr>
            <p:cNvSpPr txBox="1"/>
            <p:nvPr/>
          </p:nvSpPr>
          <p:spPr>
            <a:xfrm>
              <a:off x="2209800" y="1257300"/>
              <a:ext cx="558157" cy="717384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7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Pig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eye</a:t>
              </a:r>
            </a:p>
            <a:p>
              <a:pPr>
                <a:lnSpc>
                  <a:spcPts val="1000"/>
                </a:lnSpc>
              </a:pPr>
              <a:endParaRPr lang="en-US" altLang="zh-CN" sz="4000" dirty="0"/>
            </a:p>
            <a:p>
              <a:pPr>
                <a:lnSpc>
                  <a:spcPts val="10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14.31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12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23.9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877.6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μ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8.45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43A8A2F6-8D0B-7C47-9ACD-6F5911E50849}"/>
                </a:ext>
              </a:extLst>
            </p:cNvPr>
            <p:cNvSpPr txBox="1"/>
            <p:nvPr/>
          </p:nvSpPr>
          <p:spPr>
            <a:xfrm>
              <a:off x="3162300" y="1257300"/>
              <a:ext cx="610236" cy="711904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7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Human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eye</a:t>
              </a:r>
            </a:p>
            <a:p>
              <a:pPr>
                <a:lnSpc>
                  <a:spcPts val="1000"/>
                </a:lnSpc>
              </a:pPr>
              <a:endParaRPr lang="en-US" altLang="zh-CN" sz="4000" dirty="0"/>
            </a:p>
            <a:p>
              <a:pPr>
                <a:lnSpc>
                  <a:spcPts val="10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11.7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10.6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24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520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μ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7.80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73A6A44-9B9E-824A-88B2-34DD5BB80250}"/>
              </a:ext>
            </a:extLst>
          </p:cNvPr>
          <p:cNvSpPr/>
          <p:nvPr/>
        </p:nvSpPr>
        <p:spPr>
          <a:xfrm>
            <a:off x="574487" y="3552130"/>
            <a:ext cx="54453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The parameters of the porcine eyeball. </a:t>
            </a:r>
          </a:p>
          <a:p>
            <a:r>
              <a:rPr lang="en-US" altLang="zh-CN" sz="1400" dirty="0" err="1"/>
              <a:t>Graefes</a:t>
            </a:r>
            <a:r>
              <a:rPr lang="en-US" altLang="zh-CN" sz="1400" dirty="0"/>
              <a:t> Arch Clin Exp </a:t>
            </a:r>
            <a:r>
              <a:rPr lang="en-US" altLang="zh-CN" sz="1400" dirty="0" err="1"/>
              <a:t>Ophthalmol</a:t>
            </a:r>
            <a:r>
              <a:rPr lang="en-US" altLang="zh-CN" sz="1400" dirty="0"/>
              <a:t>. 2011 Apr;249(4):475-82.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 10.1007/s00417-011-1617-9. </a:t>
            </a:r>
            <a:r>
              <a:rPr lang="en-US" altLang="zh-CN" sz="1400" dirty="0" err="1"/>
              <a:t>Epub</a:t>
            </a:r>
            <a:r>
              <a:rPr lang="en-US" altLang="zh-CN" sz="1400" dirty="0"/>
              <a:t> 2011 Feb 2.</a:t>
            </a:r>
          </a:p>
          <a:p>
            <a:endParaRPr lang="en-US" altLang="zh-CN" sz="1400" dirty="0"/>
          </a:p>
          <a:p>
            <a:r>
              <a:rPr lang="en-US" altLang="zh-CN" sz="1400" dirty="0"/>
              <a:t>https://</a:t>
            </a:r>
            <a:r>
              <a:rPr lang="en-US" altLang="zh-CN" sz="1400" dirty="0" err="1"/>
              <a:t>www.ncbi.nlm.nih.gov</a:t>
            </a:r>
            <a:r>
              <a:rPr lang="en-US" altLang="zh-CN" sz="1400" dirty="0"/>
              <a:t>/</a:t>
            </a:r>
            <a:r>
              <a:rPr lang="en-US" altLang="zh-CN" sz="1400" dirty="0" err="1"/>
              <a:t>pubmed</a:t>
            </a:r>
            <a:r>
              <a:rPr lang="en-US" altLang="zh-CN" sz="1400" dirty="0"/>
              <a:t>/21287191</a:t>
            </a:r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3700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67E5D-7E42-9642-BFD9-E4FF8E0B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厚角膜，切口容易长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2F37A2ED-F27F-CC4B-A917-2E9B6EA56D54}"/>
              </a:ext>
            </a:extLst>
          </p:cNvPr>
          <p:cNvCxnSpPr>
            <a:cxnSpLocks/>
          </p:cNvCxnSpPr>
          <p:nvPr/>
        </p:nvCxnSpPr>
        <p:spPr>
          <a:xfrm>
            <a:off x="1115909" y="2228716"/>
            <a:ext cx="1231637" cy="59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0BD3C1E-BD8A-9546-A970-FC45C7F950F9}"/>
              </a:ext>
            </a:extLst>
          </p:cNvPr>
          <p:cNvGrpSpPr/>
          <p:nvPr/>
        </p:nvGrpSpPr>
        <p:grpSpPr>
          <a:xfrm>
            <a:off x="100913" y="1690206"/>
            <a:ext cx="6238290" cy="3453294"/>
            <a:chOff x="1503124" y="306963"/>
            <a:chExt cx="6238290" cy="3453294"/>
          </a:xfrm>
        </p:grpSpPr>
        <p:sp>
          <p:nvSpPr>
            <p:cNvPr id="81" name="形状">
              <a:extLst>
                <a:ext uri="{FF2B5EF4-FFF2-40B4-BE49-F238E27FC236}">
                  <a16:creationId xmlns:a16="http://schemas.microsoft.com/office/drawing/2014/main" id="{76654083-1FC6-E441-89D4-0F50B70F1E13}"/>
                </a:ext>
              </a:extLst>
            </p:cNvPr>
            <p:cNvSpPr/>
            <p:nvPr/>
          </p:nvSpPr>
          <p:spPr>
            <a:xfrm>
              <a:off x="1713326" y="1449963"/>
              <a:ext cx="5805634" cy="178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372" y="18"/>
                    <a:pt x="9946" y="181"/>
                    <a:pt x="9529" y="490"/>
                  </a:cubicBezTo>
                  <a:cubicBezTo>
                    <a:pt x="9505" y="494"/>
                    <a:pt x="9481" y="495"/>
                    <a:pt x="9457" y="499"/>
                  </a:cubicBezTo>
                  <a:cubicBezTo>
                    <a:pt x="9473" y="449"/>
                    <a:pt x="9487" y="391"/>
                    <a:pt x="9497" y="330"/>
                  </a:cubicBezTo>
                  <a:cubicBezTo>
                    <a:pt x="9486" y="385"/>
                    <a:pt x="9473" y="438"/>
                    <a:pt x="9457" y="482"/>
                  </a:cubicBezTo>
                  <a:lnTo>
                    <a:pt x="8537" y="604"/>
                  </a:lnTo>
                  <a:lnTo>
                    <a:pt x="5808" y="578"/>
                  </a:lnTo>
                  <a:cubicBezTo>
                    <a:pt x="5793" y="581"/>
                    <a:pt x="5777" y="581"/>
                    <a:pt x="5761" y="585"/>
                  </a:cubicBezTo>
                  <a:cubicBezTo>
                    <a:pt x="5497" y="647"/>
                    <a:pt x="5237" y="946"/>
                    <a:pt x="5048" y="1571"/>
                  </a:cubicBezTo>
                  <a:cubicBezTo>
                    <a:pt x="4962" y="1854"/>
                    <a:pt x="4905" y="2219"/>
                    <a:pt x="4922" y="2605"/>
                  </a:cubicBezTo>
                  <a:cubicBezTo>
                    <a:pt x="4939" y="2979"/>
                    <a:pt x="5043" y="3190"/>
                    <a:pt x="5138" y="3401"/>
                  </a:cubicBezTo>
                  <a:cubicBezTo>
                    <a:pt x="5201" y="3540"/>
                    <a:pt x="5258" y="3720"/>
                    <a:pt x="5299" y="3900"/>
                  </a:cubicBezTo>
                  <a:cubicBezTo>
                    <a:pt x="5357" y="4152"/>
                    <a:pt x="5385" y="4469"/>
                    <a:pt x="5324" y="4693"/>
                  </a:cubicBezTo>
                  <a:cubicBezTo>
                    <a:pt x="5262" y="4922"/>
                    <a:pt x="5140" y="4815"/>
                    <a:pt x="5083" y="5060"/>
                  </a:cubicBezTo>
                  <a:cubicBezTo>
                    <a:pt x="5028" y="5291"/>
                    <a:pt x="5076" y="5675"/>
                    <a:pt x="5006" y="5870"/>
                  </a:cubicBezTo>
                  <a:cubicBezTo>
                    <a:pt x="4914" y="6124"/>
                    <a:pt x="4752" y="5623"/>
                    <a:pt x="4672" y="5992"/>
                  </a:cubicBezTo>
                  <a:cubicBezTo>
                    <a:pt x="4632" y="6180"/>
                    <a:pt x="4677" y="6423"/>
                    <a:pt x="4671" y="6644"/>
                  </a:cubicBezTo>
                  <a:cubicBezTo>
                    <a:pt x="4666" y="6827"/>
                    <a:pt x="4631" y="6951"/>
                    <a:pt x="4581" y="6954"/>
                  </a:cubicBezTo>
                  <a:cubicBezTo>
                    <a:pt x="4523" y="6957"/>
                    <a:pt x="4489" y="6794"/>
                    <a:pt x="4452" y="6641"/>
                  </a:cubicBezTo>
                  <a:cubicBezTo>
                    <a:pt x="4412" y="6474"/>
                    <a:pt x="4356" y="6332"/>
                    <a:pt x="4299" y="6400"/>
                  </a:cubicBezTo>
                  <a:cubicBezTo>
                    <a:pt x="4207" y="6511"/>
                    <a:pt x="4218" y="6781"/>
                    <a:pt x="4250" y="7059"/>
                  </a:cubicBezTo>
                  <a:cubicBezTo>
                    <a:pt x="4303" y="7518"/>
                    <a:pt x="4325" y="8053"/>
                    <a:pt x="4213" y="8139"/>
                  </a:cubicBezTo>
                  <a:cubicBezTo>
                    <a:pt x="4095" y="8228"/>
                    <a:pt x="4054" y="7647"/>
                    <a:pt x="3944" y="7637"/>
                  </a:cubicBezTo>
                  <a:cubicBezTo>
                    <a:pt x="3850" y="7629"/>
                    <a:pt x="3807" y="7981"/>
                    <a:pt x="3785" y="8315"/>
                  </a:cubicBezTo>
                  <a:cubicBezTo>
                    <a:pt x="3772" y="8518"/>
                    <a:pt x="3751" y="8733"/>
                    <a:pt x="3694" y="8805"/>
                  </a:cubicBezTo>
                  <a:cubicBezTo>
                    <a:pt x="3640" y="8874"/>
                    <a:pt x="3592" y="8773"/>
                    <a:pt x="3539" y="8709"/>
                  </a:cubicBezTo>
                  <a:cubicBezTo>
                    <a:pt x="3491" y="8652"/>
                    <a:pt x="3436" y="8634"/>
                    <a:pt x="3385" y="8630"/>
                  </a:cubicBezTo>
                  <a:cubicBezTo>
                    <a:pt x="3298" y="8625"/>
                    <a:pt x="3213" y="8673"/>
                    <a:pt x="3130" y="8767"/>
                  </a:cubicBezTo>
                  <a:cubicBezTo>
                    <a:pt x="2871" y="9059"/>
                    <a:pt x="2662" y="9704"/>
                    <a:pt x="2433" y="10250"/>
                  </a:cubicBezTo>
                  <a:cubicBezTo>
                    <a:pt x="2212" y="10775"/>
                    <a:pt x="1967" y="11208"/>
                    <a:pt x="1745" y="11752"/>
                  </a:cubicBezTo>
                  <a:cubicBezTo>
                    <a:pt x="1230" y="13015"/>
                    <a:pt x="844" y="14715"/>
                    <a:pt x="551" y="16552"/>
                  </a:cubicBezTo>
                  <a:cubicBezTo>
                    <a:pt x="300" y="18122"/>
                    <a:pt x="116" y="19822"/>
                    <a:pt x="0" y="21600"/>
                  </a:cubicBezTo>
                  <a:lnTo>
                    <a:pt x="21600" y="21600"/>
                  </a:lnTo>
                  <a:cubicBezTo>
                    <a:pt x="21484" y="19822"/>
                    <a:pt x="21301" y="18122"/>
                    <a:pt x="21050" y="16552"/>
                  </a:cubicBezTo>
                  <a:cubicBezTo>
                    <a:pt x="20757" y="14715"/>
                    <a:pt x="20371" y="13016"/>
                    <a:pt x="19856" y="11752"/>
                  </a:cubicBezTo>
                  <a:cubicBezTo>
                    <a:pt x="19634" y="11208"/>
                    <a:pt x="19389" y="10775"/>
                    <a:pt x="19168" y="10250"/>
                  </a:cubicBezTo>
                  <a:cubicBezTo>
                    <a:pt x="18938" y="9704"/>
                    <a:pt x="18730" y="9059"/>
                    <a:pt x="18470" y="8767"/>
                  </a:cubicBezTo>
                  <a:cubicBezTo>
                    <a:pt x="18387" y="8673"/>
                    <a:pt x="18303" y="8625"/>
                    <a:pt x="18215" y="8630"/>
                  </a:cubicBezTo>
                  <a:cubicBezTo>
                    <a:pt x="18164" y="8634"/>
                    <a:pt x="18110" y="8652"/>
                    <a:pt x="18062" y="8709"/>
                  </a:cubicBezTo>
                  <a:cubicBezTo>
                    <a:pt x="18009" y="8773"/>
                    <a:pt x="17961" y="8874"/>
                    <a:pt x="17906" y="8805"/>
                  </a:cubicBezTo>
                  <a:cubicBezTo>
                    <a:pt x="17849" y="8733"/>
                    <a:pt x="17829" y="8518"/>
                    <a:pt x="17816" y="8315"/>
                  </a:cubicBezTo>
                  <a:cubicBezTo>
                    <a:pt x="17794" y="7981"/>
                    <a:pt x="17750" y="7629"/>
                    <a:pt x="17657" y="7637"/>
                  </a:cubicBezTo>
                  <a:cubicBezTo>
                    <a:pt x="17547" y="7647"/>
                    <a:pt x="17506" y="8228"/>
                    <a:pt x="17388" y="8139"/>
                  </a:cubicBezTo>
                  <a:cubicBezTo>
                    <a:pt x="17276" y="8053"/>
                    <a:pt x="17298" y="7518"/>
                    <a:pt x="17351" y="7059"/>
                  </a:cubicBezTo>
                  <a:cubicBezTo>
                    <a:pt x="17383" y="6781"/>
                    <a:pt x="17394" y="6511"/>
                    <a:pt x="17302" y="6400"/>
                  </a:cubicBezTo>
                  <a:cubicBezTo>
                    <a:pt x="17245" y="6332"/>
                    <a:pt x="17189" y="6474"/>
                    <a:pt x="17148" y="6641"/>
                  </a:cubicBezTo>
                  <a:cubicBezTo>
                    <a:pt x="17111" y="6794"/>
                    <a:pt x="17077" y="6957"/>
                    <a:pt x="17020" y="6954"/>
                  </a:cubicBezTo>
                  <a:cubicBezTo>
                    <a:pt x="16970" y="6951"/>
                    <a:pt x="16935" y="6827"/>
                    <a:pt x="16930" y="6644"/>
                  </a:cubicBezTo>
                  <a:cubicBezTo>
                    <a:pt x="16924" y="6423"/>
                    <a:pt x="16969" y="6180"/>
                    <a:pt x="16928" y="5992"/>
                  </a:cubicBezTo>
                  <a:cubicBezTo>
                    <a:pt x="16849" y="5623"/>
                    <a:pt x="16687" y="6124"/>
                    <a:pt x="16595" y="5870"/>
                  </a:cubicBezTo>
                  <a:cubicBezTo>
                    <a:pt x="16524" y="5675"/>
                    <a:pt x="16572" y="5291"/>
                    <a:pt x="16518" y="5060"/>
                  </a:cubicBezTo>
                  <a:cubicBezTo>
                    <a:pt x="16460" y="4815"/>
                    <a:pt x="16339" y="4922"/>
                    <a:pt x="16277" y="4693"/>
                  </a:cubicBezTo>
                  <a:cubicBezTo>
                    <a:pt x="16216" y="4469"/>
                    <a:pt x="16243" y="4152"/>
                    <a:pt x="16301" y="3900"/>
                  </a:cubicBezTo>
                  <a:cubicBezTo>
                    <a:pt x="16343" y="3720"/>
                    <a:pt x="16400" y="3540"/>
                    <a:pt x="16462" y="3401"/>
                  </a:cubicBezTo>
                  <a:cubicBezTo>
                    <a:pt x="16558" y="3190"/>
                    <a:pt x="16662" y="2979"/>
                    <a:pt x="16678" y="2605"/>
                  </a:cubicBezTo>
                  <a:cubicBezTo>
                    <a:pt x="16695" y="2219"/>
                    <a:pt x="16638" y="1854"/>
                    <a:pt x="16553" y="1571"/>
                  </a:cubicBezTo>
                  <a:cubicBezTo>
                    <a:pt x="16364" y="946"/>
                    <a:pt x="16104" y="647"/>
                    <a:pt x="15839" y="585"/>
                  </a:cubicBezTo>
                  <a:cubicBezTo>
                    <a:pt x="15824" y="581"/>
                    <a:pt x="15808" y="581"/>
                    <a:pt x="15792" y="578"/>
                  </a:cubicBezTo>
                  <a:lnTo>
                    <a:pt x="13064" y="604"/>
                  </a:lnTo>
                  <a:lnTo>
                    <a:pt x="12144" y="482"/>
                  </a:lnTo>
                  <a:cubicBezTo>
                    <a:pt x="12128" y="437"/>
                    <a:pt x="12114" y="386"/>
                    <a:pt x="12103" y="330"/>
                  </a:cubicBezTo>
                  <a:cubicBezTo>
                    <a:pt x="12113" y="391"/>
                    <a:pt x="12127" y="449"/>
                    <a:pt x="12143" y="499"/>
                  </a:cubicBezTo>
                  <a:cubicBezTo>
                    <a:pt x="12119" y="495"/>
                    <a:pt x="12095" y="494"/>
                    <a:pt x="12071" y="490"/>
                  </a:cubicBezTo>
                  <a:cubicBezTo>
                    <a:pt x="11654" y="181"/>
                    <a:pt x="11228" y="18"/>
                    <a:pt x="10800" y="0"/>
                  </a:cubicBezTo>
                  <a:close/>
                </a:path>
              </a:pathLst>
            </a:custGeom>
            <a:solidFill>
              <a:srgbClr val="E4C4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2" name="形状">
              <a:extLst>
                <a:ext uri="{FF2B5EF4-FFF2-40B4-BE49-F238E27FC236}">
                  <a16:creationId xmlns:a16="http://schemas.microsoft.com/office/drawing/2014/main" id="{17977546-6719-7E48-9D4F-2B5E1ECE296A}"/>
                </a:ext>
              </a:extLst>
            </p:cNvPr>
            <p:cNvSpPr/>
            <p:nvPr/>
          </p:nvSpPr>
          <p:spPr>
            <a:xfrm>
              <a:off x="1881985" y="1445129"/>
              <a:ext cx="5471761" cy="151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10817" y="0"/>
                  </a:moveTo>
                  <a:cubicBezTo>
                    <a:pt x="10364" y="21"/>
                    <a:pt x="9912" y="212"/>
                    <a:pt x="9468" y="575"/>
                  </a:cubicBezTo>
                  <a:cubicBezTo>
                    <a:pt x="9443" y="580"/>
                    <a:pt x="9418" y="582"/>
                    <a:pt x="9393" y="586"/>
                  </a:cubicBezTo>
                  <a:cubicBezTo>
                    <a:pt x="9410" y="527"/>
                    <a:pt x="9424" y="459"/>
                    <a:pt x="9435" y="387"/>
                  </a:cubicBezTo>
                  <a:cubicBezTo>
                    <a:pt x="9423" y="452"/>
                    <a:pt x="9409" y="514"/>
                    <a:pt x="9392" y="567"/>
                  </a:cubicBezTo>
                  <a:lnTo>
                    <a:pt x="8416" y="710"/>
                  </a:lnTo>
                  <a:lnTo>
                    <a:pt x="5521" y="679"/>
                  </a:lnTo>
                  <a:cubicBezTo>
                    <a:pt x="5505" y="682"/>
                    <a:pt x="5488" y="683"/>
                    <a:pt x="5471" y="687"/>
                  </a:cubicBezTo>
                  <a:cubicBezTo>
                    <a:pt x="5190" y="760"/>
                    <a:pt x="4915" y="1111"/>
                    <a:pt x="4714" y="1846"/>
                  </a:cubicBezTo>
                  <a:cubicBezTo>
                    <a:pt x="4624" y="2177"/>
                    <a:pt x="4563" y="2607"/>
                    <a:pt x="4581" y="3060"/>
                  </a:cubicBezTo>
                  <a:cubicBezTo>
                    <a:pt x="4599" y="3499"/>
                    <a:pt x="4709" y="3747"/>
                    <a:pt x="4810" y="3994"/>
                  </a:cubicBezTo>
                  <a:cubicBezTo>
                    <a:pt x="4877" y="4158"/>
                    <a:pt x="4937" y="4369"/>
                    <a:pt x="4981" y="4581"/>
                  </a:cubicBezTo>
                  <a:cubicBezTo>
                    <a:pt x="5043" y="4876"/>
                    <a:pt x="5072" y="5250"/>
                    <a:pt x="5007" y="5512"/>
                  </a:cubicBezTo>
                  <a:cubicBezTo>
                    <a:pt x="4941" y="5782"/>
                    <a:pt x="4812" y="5656"/>
                    <a:pt x="4751" y="5944"/>
                  </a:cubicBezTo>
                  <a:cubicBezTo>
                    <a:pt x="4694" y="6215"/>
                    <a:pt x="4745" y="6666"/>
                    <a:pt x="4670" y="6895"/>
                  </a:cubicBezTo>
                  <a:cubicBezTo>
                    <a:pt x="4572" y="7194"/>
                    <a:pt x="4400" y="6605"/>
                    <a:pt x="4316" y="7038"/>
                  </a:cubicBezTo>
                  <a:cubicBezTo>
                    <a:pt x="4273" y="7260"/>
                    <a:pt x="4321" y="7544"/>
                    <a:pt x="4314" y="7804"/>
                  </a:cubicBezTo>
                  <a:cubicBezTo>
                    <a:pt x="4313" y="7844"/>
                    <a:pt x="4310" y="7879"/>
                    <a:pt x="4307" y="7913"/>
                  </a:cubicBezTo>
                  <a:cubicBezTo>
                    <a:pt x="4307" y="7914"/>
                    <a:pt x="4307" y="7915"/>
                    <a:pt x="4307" y="7916"/>
                  </a:cubicBezTo>
                  <a:cubicBezTo>
                    <a:pt x="4301" y="7986"/>
                    <a:pt x="4290" y="8041"/>
                    <a:pt x="4277" y="8084"/>
                  </a:cubicBezTo>
                  <a:cubicBezTo>
                    <a:pt x="4274" y="8092"/>
                    <a:pt x="4272" y="8100"/>
                    <a:pt x="4269" y="8107"/>
                  </a:cubicBezTo>
                  <a:cubicBezTo>
                    <a:pt x="4255" y="8143"/>
                    <a:pt x="4238" y="8167"/>
                    <a:pt x="4218" y="8168"/>
                  </a:cubicBezTo>
                  <a:cubicBezTo>
                    <a:pt x="4158" y="8172"/>
                    <a:pt x="4122" y="7980"/>
                    <a:pt x="4082" y="7801"/>
                  </a:cubicBezTo>
                  <a:cubicBezTo>
                    <a:pt x="4039" y="7605"/>
                    <a:pt x="3980" y="7438"/>
                    <a:pt x="3920" y="7518"/>
                  </a:cubicBezTo>
                  <a:cubicBezTo>
                    <a:pt x="3822" y="7647"/>
                    <a:pt x="3834" y="7966"/>
                    <a:pt x="3868" y="8292"/>
                  </a:cubicBezTo>
                  <a:cubicBezTo>
                    <a:pt x="3924" y="8830"/>
                    <a:pt x="3947" y="9460"/>
                    <a:pt x="3828" y="9560"/>
                  </a:cubicBezTo>
                  <a:cubicBezTo>
                    <a:pt x="3703" y="9665"/>
                    <a:pt x="3660" y="8982"/>
                    <a:pt x="3543" y="8971"/>
                  </a:cubicBezTo>
                  <a:cubicBezTo>
                    <a:pt x="3444" y="8961"/>
                    <a:pt x="3397" y="9375"/>
                    <a:pt x="3374" y="9767"/>
                  </a:cubicBezTo>
                  <a:cubicBezTo>
                    <a:pt x="3360" y="10006"/>
                    <a:pt x="3339" y="10258"/>
                    <a:pt x="3278" y="10342"/>
                  </a:cubicBezTo>
                  <a:cubicBezTo>
                    <a:pt x="3220" y="10423"/>
                    <a:pt x="3169" y="10305"/>
                    <a:pt x="3113" y="10230"/>
                  </a:cubicBezTo>
                  <a:cubicBezTo>
                    <a:pt x="3062" y="10163"/>
                    <a:pt x="3004" y="10141"/>
                    <a:pt x="2950" y="10138"/>
                  </a:cubicBezTo>
                  <a:cubicBezTo>
                    <a:pt x="2857" y="10131"/>
                    <a:pt x="2768" y="10188"/>
                    <a:pt x="2680" y="10298"/>
                  </a:cubicBezTo>
                  <a:cubicBezTo>
                    <a:pt x="2405" y="10641"/>
                    <a:pt x="2183" y="11398"/>
                    <a:pt x="1940" y="12039"/>
                  </a:cubicBezTo>
                  <a:cubicBezTo>
                    <a:pt x="1706" y="12657"/>
                    <a:pt x="1445" y="13166"/>
                    <a:pt x="1210" y="13804"/>
                  </a:cubicBezTo>
                  <a:cubicBezTo>
                    <a:pt x="1207" y="13811"/>
                    <a:pt x="1205" y="13819"/>
                    <a:pt x="1202" y="13826"/>
                  </a:cubicBezTo>
                  <a:cubicBezTo>
                    <a:pt x="690" y="15224"/>
                    <a:pt x="303" y="17076"/>
                    <a:pt x="0" y="19083"/>
                  </a:cubicBezTo>
                  <a:cubicBezTo>
                    <a:pt x="11" y="19165"/>
                    <a:pt x="23" y="19238"/>
                    <a:pt x="37" y="19296"/>
                  </a:cubicBezTo>
                  <a:cubicBezTo>
                    <a:pt x="97" y="19530"/>
                    <a:pt x="167" y="19569"/>
                    <a:pt x="281" y="19633"/>
                  </a:cubicBezTo>
                  <a:cubicBezTo>
                    <a:pt x="396" y="19696"/>
                    <a:pt x="466" y="19732"/>
                    <a:pt x="542" y="19574"/>
                  </a:cubicBezTo>
                  <a:cubicBezTo>
                    <a:pt x="609" y="19418"/>
                    <a:pt x="673" y="19077"/>
                    <a:pt x="728" y="18623"/>
                  </a:cubicBezTo>
                  <a:cubicBezTo>
                    <a:pt x="745" y="19116"/>
                    <a:pt x="779" y="19513"/>
                    <a:pt x="831" y="19734"/>
                  </a:cubicBezTo>
                  <a:cubicBezTo>
                    <a:pt x="891" y="19967"/>
                    <a:pt x="961" y="20007"/>
                    <a:pt x="1075" y="20070"/>
                  </a:cubicBezTo>
                  <a:cubicBezTo>
                    <a:pt x="1190" y="20134"/>
                    <a:pt x="1260" y="20173"/>
                    <a:pt x="1335" y="20014"/>
                  </a:cubicBezTo>
                  <a:cubicBezTo>
                    <a:pt x="1369" y="19936"/>
                    <a:pt x="1402" y="19798"/>
                    <a:pt x="1434" y="19636"/>
                  </a:cubicBezTo>
                  <a:cubicBezTo>
                    <a:pt x="1474" y="19828"/>
                    <a:pt x="1519" y="19998"/>
                    <a:pt x="1570" y="20110"/>
                  </a:cubicBezTo>
                  <a:cubicBezTo>
                    <a:pt x="1687" y="20338"/>
                    <a:pt x="1810" y="20371"/>
                    <a:pt x="2012" y="20424"/>
                  </a:cubicBezTo>
                  <a:cubicBezTo>
                    <a:pt x="2215" y="20476"/>
                    <a:pt x="2338" y="20506"/>
                    <a:pt x="2462" y="20340"/>
                  </a:cubicBezTo>
                  <a:cubicBezTo>
                    <a:pt x="2570" y="20177"/>
                    <a:pt x="2665" y="19827"/>
                    <a:pt x="2737" y="19366"/>
                  </a:cubicBezTo>
                  <a:cubicBezTo>
                    <a:pt x="2792" y="19860"/>
                    <a:pt x="2872" y="20257"/>
                    <a:pt x="2973" y="20474"/>
                  </a:cubicBezTo>
                  <a:cubicBezTo>
                    <a:pt x="3089" y="20703"/>
                    <a:pt x="3213" y="20736"/>
                    <a:pt x="3415" y="20789"/>
                  </a:cubicBezTo>
                  <a:cubicBezTo>
                    <a:pt x="3618" y="20841"/>
                    <a:pt x="3741" y="20871"/>
                    <a:pt x="3865" y="20704"/>
                  </a:cubicBezTo>
                  <a:cubicBezTo>
                    <a:pt x="3973" y="20542"/>
                    <a:pt x="4067" y="20192"/>
                    <a:pt x="4140" y="19731"/>
                  </a:cubicBezTo>
                  <a:cubicBezTo>
                    <a:pt x="4194" y="20225"/>
                    <a:pt x="4275" y="20619"/>
                    <a:pt x="4376" y="20836"/>
                  </a:cubicBezTo>
                  <a:cubicBezTo>
                    <a:pt x="4492" y="21065"/>
                    <a:pt x="4615" y="21098"/>
                    <a:pt x="4818" y="21150"/>
                  </a:cubicBezTo>
                  <a:cubicBezTo>
                    <a:pt x="5020" y="21203"/>
                    <a:pt x="5144" y="21235"/>
                    <a:pt x="5267" y="21069"/>
                  </a:cubicBezTo>
                  <a:cubicBezTo>
                    <a:pt x="5376" y="20906"/>
                    <a:pt x="5469" y="20554"/>
                    <a:pt x="5542" y="20093"/>
                  </a:cubicBezTo>
                  <a:cubicBezTo>
                    <a:pt x="5596" y="20587"/>
                    <a:pt x="5676" y="20984"/>
                    <a:pt x="5777" y="21201"/>
                  </a:cubicBezTo>
                  <a:cubicBezTo>
                    <a:pt x="5894" y="21429"/>
                    <a:pt x="6017" y="21463"/>
                    <a:pt x="6220" y="21515"/>
                  </a:cubicBezTo>
                  <a:cubicBezTo>
                    <a:pt x="6422" y="21568"/>
                    <a:pt x="6546" y="21600"/>
                    <a:pt x="6670" y="21434"/>
                  </a:cubicBezTo>
                  <a:cubicBezTo>
                    <a:pt x="6759" y="21300"/>
                    <a:pt x="6837" y="21035"/>
                    <a:pt x="6902" y="20690"/>
                  </a:cubicBezTo>
                  <a:cubicBezTo>
                    <a:pt x="6977" y="20971"/>
                    <a:pt x="7066" y="21195"/>
                    <a:pt x="7166" y="21327"/>
                  </a:cubicBezTo>
                  <a:cubicBezTo>
                    <a:pt x="7332" y="21525"/>
                    <a:pt x="7502" y="21526"/>
                    <a:pt x="7782" y="21526"/>
                  </a:cubicBezTo>
                  <a:cubicBezTo>
                    <a:pt x="7823" y="21526"/>
                    <a:pt x="7848" y="21519"/>
                    <a:pt x="7885" y="21518"/>
                  </a:cubicBezTo>
                  <a:cubicBezTo>
                    <a:pt x="7922" y="21519"/>
                    <a:pt x="7947" y="21526"/>
                    <a:pt x="7988" y="21526"/>
                  </a:cubicBezTo>
                  <a:cubicBezTo>
                    <a:pt x="8267" y="21526"/>
                    <a:pt x="8438" y="21525"/>
                    <a:pt x="8603" y="21327"/>
                  </a:cubicBezTo>
                  <a:cubicBezTo>
                    <a:pt x="8698" y="21202"/>
                    <a:pt x="8781" y="20994"/>
                    <a:pt x="8853" y="20732"/>
                  </a:cubicBezTo>
                  <a:cubicBezTo>
                    <a:pt x="8924" y="20993"/>
                    <a:pt x="9007" y="21202"/>
                    <a:pt x="9101" y="21327"/>
                  </a:cubicBezTo>
                  <a:cubicBezTo>
                    <a:pt x="9267" y="21525"/>
                    <a:pt x="9437" y="21526"/>
                    <a:pt x="9716" y="21526"/>
                  </a:cubicBezTo>
                  <a:cubicBezTo>
                    <a:pt x="9758" y="21526"/>
                    <a:pt x="9783" y="21519"/>
                    <a:pt x="9820" y="21518"/>
                  </a:cubicBezTo>
                  <a:cubicBezTo>
                    <a:pt x="9856" y="21519"/>
                    <a:pt x="9882" y="21526"/>
                    <a:pt x="9923" y="21526"/>
                  </a:cubicBezTo>
                  <a:cubicBezTo>
                    <a:pt x="10202" y="21526"/>
                    <a:pt x="10372" y="21525"/>
                    <a:pt x="10538" y="21327"/>
                  </a:cubicBezTo>
                  <a:cubicBezTo>
                    <a:pt x="10632" y="21202"/>
                    <a:pt x="10716" y="20994"/>
                    <a:pt x="10787" y="20732"/>
                  </a:cubicBezTo>
                  <a:cubicBezTo>
                    <a:pt x="10859" y="20993"/>
                    <a:pt x="10941" y="21202"/>
                    <a:pt x="11036" y="21327"/>
                  </a:cubicBezTo>
                  <a:cubicBezTo>
                    <a:pt x="11201" y="21525"/>
                    <a:pt x="11372" y="21526"/>
                    <a:pt x="11651" y="21526"/>
                  </a:cubicBezTo>
                  <a:cubicBezTo>
                    <a:pt x="11692" y="21526"/>
                    <a:pt x="11718" y="21519"/>
                    <a:pt x="11754" y="21518"/>
                  </a:cubicBezTo>
                  <a:cubicBezTo>
                    <a:pt x="11791" y="21519"/>
                    <a:pt x="11816" y="21526"/>
                    <a:pt x="11857" y="21526"/>
                  </a:cubicBezTo>
                  <a:cubicBezTo>
                    <a:pt x="12137" y="21526"/>
                    <a:pt x="12307" y="21525"/>
                    <a:pt x="12472" y="21327"/>
                  </a:cubicBezTo>
                  <a:cubicBezTo>
                    <a:pt x="12567" y="21202"/>
                    <a:pt x="12650" y="20994"/>
                    <a:pt x="12722" y="20732"/>
                  </a:cubicBezTo>
                  <a:cubicBezTo>
                    <a:pt x="12793" y="20993"/>
                    <a:pt x="12876" y="21202"/>
                    <a:pt x="12970" y="21327"/>
                  </a:cubicBezTo>
                  <a:cubicBezTo>
                    <a:pt x="13136" y="21525"/>
                    <a:pt x="13306" y="21526"/>
                    <a:pt x="13586" y="21526"/>
                  </a:cubicBezTo>
                  <a:cubicBezTo>
                    <a:pt x="13627" y="21526"/>
                    <a:pt x="13652" y="21519"/>
                    <a:pt x="13689" y="21518"/>
                  </a:cubicBezTo>
                  <a:cubicBezTo>
                    <a:pt x="13726" y="21519"/>
                    <a:pt x="13751" y="21526"/>
                    <a:pt x="13792" y="21526"/>
                  </a:cubicBezTo>
                  <a:cubicBezTo>
                    <a:pt x="14071" y="21526"/>
                    <a:pt x="14241" y="21525"/>
                    <a:pt x="14407" y="21327"/>
                  </a:cubicBezTo>
                  <a:cubicBezTo>
                    <a:pt x="14507" y="21195"/>
                    <a:pt x="14596" y="20969"/>
                    <a:pt x="14671" y="20688"/>
                  </a:cubicBezTo>
                  <a:cubicBezTo>
                    <a:pt x="14736" y="21033"/>
                    <a:pt x="14815" y="21300"/>
                    <a:pt x="14904" y="21434"/>
                  </a:cubicBezTo>
                  <a:cubicBezTo>
                    <a:pt x="15027" y="21600"/>
                    <a:pt x="15151" y="21568"/>
                    <a:pt x="15354" y="21515"/>
                  </a:cubicBezTo>
                  <a:cubicBezTo>
                    <a:pt x="15556" y="21463"/>
                    <a:pt x="15680" y="21429"/>
                    <a:pt x="15796" y="21201"/>
                  </a:cubicBezTo>
                  <a:cubicBezTo>
                    <a:pt x="15897" y="20984"/>
                    <a:pt x="15977" y="20587"/>
                    <a:pt x="16032" y="20093"/>
                  </a:cubicBezTo>
                  <a:cubicBezTo>
                    <a:pt x="16104" y="20554"/>
                    <a:pt x="16198" y="20906"/>
                    <a:pt x="16306" y="21069"/>
                  </a:cubicBezTo>
                  <a:cubicBezTo>
                    <a:pt x="16430" y="21235"/>
                    <a:pt x="16553" y="21203"/>
                    <a:pt x="16756" y="21150"/>
                  </a:cubicBezTo>
                  <a:cubicBezTo>
                    <a:pt x="16958" y="21098"/>
                    <a:pt x="17082" y="21065"/>
                    <a:pt x="17198" y="20836"/>
                  </a:cubicBezTo>
                  <a:cubicBezTo>
                    <a:pt x="17299" y="20619"/>
                    <a:pt x="17379" y="20225"/>
                    <a:pt x="17434" y="19731"/>
                  </a:cubicBezTo>
                  <a:cubicBezTo>
                    <a:pt x="17506" y="20192"/>
                    <a:pt x="17601" y="20542"/>
                    <a:pt x="17709" y="20704"/>
                  </a:cubicBezTo>
                  <a:cubicBezTo>
                    <a:pt x="17833" y="20871"/>
                    <a:pt x="17956" y="20841"/>
                    <a:pt x="18158" y="20789"/>
                  </a:cubicBezTo>
                  <a:cubicBezTo>
                    <a:pt x="18361" y="20736"/>
                    <a:pt x="18484" y="20703"/>
                    <a:pt x="18601" y="20474"/>
                  </a:cubicBezTo>
                  <a:cubicBezTo>
                    <a:pt x="18702" y="20257"/>
                    <a:pt x="18782" y="19860"/>
                    <a:pt x="18836" y="19366"/>
                  </a:cubicBezTo>
                  <a:cubicBezTo>
                    <a:pt x="18909" y="19827"/>
                    <a:pt x="19003" y="20177"/>
                    <a:pt x="19111" y="20340"/>
                  </a:cubicBezTo>
                  <a:cubicBezTo>
                    <a:pt x="19235" y="20506"/>
                    <a:pt x="19359" y="20476"/>
                    <a:pt x="19561" y="20424"/>
                  </a:cubicBezTo>
                  <a:cubicBezTo>
                    <a:pt x="19764" y="20371"/>
                    <a:pt x="19887" y="20338"/>
                    <a:pt x="20003" y="20110"/>
                  </a:cubicBezTo>
                  <a:cubicBezTo>
                    <a:pt x="20055" y="19998"/>
                    <a:pt x="20099" y="19828"/>
                    <a:pt x="20140" y="19636"/>
                  </a:cubicBezTo>
                  <a:cubicBezTo>
                    <a:pt x="20172" y="19798"/>
                    <a:pt x="20204" y="19936"/>
                    <a:pt x="20238" y="20014"/>
                  </a:cubicBezTo>
                  <a:cubicBezTo>
                    <a:pt x="20314" y="20173"/>
                    <a:pt x="20384" y="20134"/>
                    <a:pt x="20498" y="20070"/>
                  </a:cubicBezTo>
                  <a:cubicBezTo>
                    <a:pt x="20613" y="20007"/>
                    <a:pt x="20683" y="19967"/>
                    <a:pt x="20743" y="19734"/>
                  </a:cubicBezTo>
                  <a:cubicBezTo>
                    <a:pt x="20795" y="19513"/>
                    <a:pt x="20829" y="19116"/>
                    <a:pt x="20846" y="18623"/>
                  </a:cubicBezTo>
                  <a:cubicBezTo>
                    <a:pt x="20901" y="19077"/>
                    <a:pt x="20965" y="19418"/>
                    <a:pt x="21032" y="19574"/>
                  </a:cubicBezTo>
                  <a:cubicBezTo>
                    <a:pt x="21108" y="19732"/>
                    <a:pt x="21178" y="19696"/>
                    <a:pt x="21292" y="19633"/>
                  </a:cubicBezTo>
                  <a:cubicBezTo>
                    <a:pt x="21407" y="19569"/>
                    <a:pt x="21476" y="19530"/>
                    <a:pt x="21537" y="19296"/>
                  </a:cubicBezTo>
                  <a:cubicBezTo>
                    <a:pt x="21562" y="19189"/>
                    <a:pt x="21583" y="19040"/>
                    <a:pt x="21600" y="18859"/>
                  </a:cubicBezTo>
                  <a:cubicBezTo>
                    <a:pt x="21302" y="16940"/>
                    <a:pt x="20926" y="15171"/>
                    <a:pt x="20433" y="13826"/>
                  </a:cubicBezTo>
                  <a:cubicBezTo>
                    <a:pt x="20431" y="13819"/>
                    <a:pt x="20428" y="13811"/>
                    <a:pt x="20426" y="13804"/>
                  </a:cubicBezTo>
                  <a:cubicBezTo>
                    <a:pt x="20190" y="13166"/>
                    <a:pt x="19930" y="12657"/>
                    <a:pt x="19696" y="12039"/>
                  </a:cubicBezTo>
                  <a:cubicBezTo>
                    <a:pt x="19452" y="11398"/>
                    <a:pt x="19231" y="10641"/>
                    <a:pt x="18956" y="10298"/>
                  </a:cubicBezTo>
                  <a:cubicBezTo>
                    <a:pt x="18868" y="10188"/>
                    <a:pt x="18778" y="10131"/>
                    <a:pt x="18685" y="10138"/>
                  </a:cubicBezTo>
                  <a:cubicBezTo>
                    <a:pt x="18631" y="10141"/>
                    <a:pt x="18574" y="10163"/>
                    <a:pt x="18523" y="10230"/>
                  </a:cubicBezTo>
                  <a:cubicBezTo>
                    <a:pt x="18480" y="10286"/>
                    <a:pt x="18441" y="10368"/>
                    <a:pt x="18400" y="10370"/>
                  </a:cubicBezTo>
                  <a:cubicBezTo>
                    <a:pt x="18386" y="10371"/>
                    <a:pt x="18372" y="10363"/>
                    <a:pt x="18357" y="10342"/>
                  </a:cubicBezTo>
                  <a:cubicBezTo>
                    <a:pt x="18297" y="10258"/>
                    <a:pt x="18275" y="10006"/>
                    <a:pt x="18261" y="9767"/>
                  </a:cubicBezTo>
                  <a:cubicBezTo>
                    <a:pt x="18238" y="9375"/>
                    <a:pt x="18192" y="8961"/>
                    <a:pt x="18093" y="8971"/>
                  </a:cubicBezTo>
                  <a:cubicBezTo>
                    <a:pt x="17991" y="8981"/>
                    <a:pt x="17944" y="9505"/>
                    <a:pt x="17850" y="9565"/>
                  </a:cubicBezTo>
                  <a:cubicBezTo>
                    <a:pt x="17837" y="9574"/>
                    <a:pt x="17823" y="9573"/>
                    <a:pt x="17807" y="9560"/>
                  </a:cubicBezTo>
                  <a:cubicBezTo>
                    <a:pt x="17718" y="9485"/>
                    <a:pt x="17709" y="9113"/>
                    <a:pt x="17734" y="8704"/>
                  </a:cubicBezTo>
                  <a:cubicBezTo>
                    <a:pt x="17742" y="8568"/>
                    <a:pt x="17754" y="8427"/>
                    <a:pt x="17768" y="8292"/>
                  </a:cubicBezTo>
                  <a:cubicBezTo>
                    <a:pt x="17802" y="7966"/>
                    <a:pt x="17814" y="7647"/>
                    <a:pt x="17716" y="7518"/>
                  </a:cubicBezTo>
                  <a:cubicBezTo>
                    <a:pt x="17656" y="7438"/>
                    <a:pt x="17596" y="7605"/>
                    <a:pt x="17553" y="7801"/>
                  </a:cubicBezTo>
                  <a:cubicBezTo>
                    <a:pt x="17514" y="7980"/>
                    <a:pt x="17478" y="8172"/>
                    <a:pt x="17417" y="8168"/>
                  </a:cubicBezTo>
                  <a:cubicBezTo>
                    <a:pt x="17363" y="8165"/>
                    <a:pt x="17327" y="8019"/>
                    <a:pt x="17321" y="7804"/>
                  </a:cubicBezTo>
                  <a:cubicBezTo>
                    <a:pt x="17319" y="7732"/>
                    <a:pt x="17324" y="7658"/>
                    <a:pt x="17328" y="7585"/>
                  </a:cubicBezTo>
                  <a:cubicBezTo>
                    <a:pt x="17337" y="7392"/>
                    <a:pt x="17351" y="7199"/>
                    <a:pt x="17320" y="7038"/>
                  </a:cubicBezTo>
                  <a:cubicBezTo>
                    <a:pt x="17235" y="6605"/>
                    <a:pt x="17064" y="7194"/>
                    <a:pt x="16966" y="6895"/>
                  </a:cubicBezTo>
                  <a:cubicBezTo>
                    <a:pt x="16891" y="6666"/>
                    <a:pt x="16942" y="6215"/>
                    <a:pt x="16884" y="5944"/>
                  </a:cubicBezTo>
                  <a:cubicBezTo>
                    <a:pt x="16823" y="5656"/>
                    <a:pt x="16695" y="5782"/>
                    <a:pt x="16628" y="5512"/>
                  </a:cubicBezTo>
                  <a:cubicBezTo>
                    <a:pt x="16564" y="5250"/>
                    <a:pt x="16593" y="4876"/>
                    <a:pt x="16655" y="4581"/>
                  </a:cubicBezTo>
                  <a:cubicBezTo>
                    <a:pt x="16699" y="4369"/>
                    <a:pt x="16759" y="4158"/>
                    <a:pt x="16825" y="3994"/>
                  </a:cubicBezTo>
                  <a:cubicBezTo>
                    <a:pt x="16926" y="3747"/>
                    <a:pt x="17037" y="3499"/>
                    <a:pt x="17054" y="3060"/>
                  </a:cubicBezTo>
                  <a:cubicBezTo>
                    <a:pt x="17072" y="2607"/>
                    <a:pt x="17012" y="2177"/>
                    <a:pt x="16921" y="1846"/>
                  </a:cubicBezTo>
                  <a:cubicBezTo>
                    <a:pt x="16721" y="1111"/>
                    <a:pt x="16445" y="760"/>
                    <a:pt x="16164" y="687"/>
                  </a:cubicBezTo>
                  <a:cubicBezTo>
                    <a:pt x="16147" y="683"/>
                    <a:pt x="16131" y="682"/>
                    <a:pt x="16114" y="679"/>
                  </a:cubicBezTo>
                  <a:lnTo>
                    <a:pt x="13219" y="710"/>
                  </a:lnTo>
                  <a:lnTo>
                    <a:pt x="12243" y="567"/>
                  </a:lnTo>
                  <a:cubicBezTo>
                    <a:pt x="12226" y="514"/>
                    <a:pt x="12212" y="453"/>
                    <a:pt x="12200" y="387"/>
                  </a:cubicBezTo>
                  <a:cubicBezTo>
                    <a:pt x="12211" y="459"/>
                    <a:pt x="12225" y="527"/>
                    <a:pt x="12242" y="586"/>
                  </a:cubicBezTo>
                  <a:cubicBezTo>
                    <a:pt x="12217" y="582"/>
                    <a:pt x="12192" y="580"/>
                    <a:pt x="12166" y="575"/>
                  </a:cubicBezTo>
                  <a:cubicBezTo>
                    <a:pt x="11723" y="212"/>
                    <a:pt x="11271" y="21"/>
                    <a:pt x="10817" y="0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50551" t="8548" r="49448" b="91451"/>
              </a:path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3" name="形状">
              <a:extLst>
                <a:ext uri="{FF2B5EF4-FFF2-40B4-BE49-F238E27FC236}">
                  <a16:creationId xmlns:a16="http://schemas.microsoft.com/office/drawing/2014/main" id="{2BD4BE8F-8187-5246-9B1F-425AE1985CCF}"/>
                </a:ext>
              </a:extLst>
            </p:cNvPr>
            <p:cNvSpPr/>
            <p:nvPr/>
          </p:nvSpPr>
          <p:spPr>
            <a:xfrm>
              <a:off x="3360130" y="1516840"/>
              <a:ext cx="2511430" cy="1018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79" extrusionOk="0">
                  <a:moveTo>
                    <a:pt x="18542" y="2466"/>
                  </a:moveTo>
                  <a:cubicBezTo>
                    <a:pt x="20330" y="3878"/>
                    <a:pt x="21357" y="5524"/>
                    <a:pt x="21446" y="7745"/>
                  </a:cubicBezTo>
                  <a:cubicBezTo>
                    <a:pt x="21502" y="9132"/>
                    <a:pt x="21219" y="10511"/>
                    <a:pt x="20655" y="11852"/>
                  </a:cubicBezTo>
                  <a:cubicBezTo>
                    <a:pt x="20143" y="13071"/>
                    <a:pt x="19386" y="14256"/>
                    <a:pt x="18460" y="15540"/>
                  </a:cubicBezTo>
                  <a:cubicBezTo>
                    <a:pt x="17618" y="16709"/>
                    <a:pt x="16704" y="18243"/>
                    <a:pt x="15677" y="19376"/>
                  </a:cubicBezTo>
                  <a:cubicBezTo>
                    <a:pt x="14335" y="20857"/>
                    <a:pt x="12836" y="21501"/>
                    <a:pt x="11342" y="21479"/>
                  </a:cubicBezTo>
                  <a:cubicBezTo>
                    <a:pt x="9513" y="21452"/>
                    <a:pt x="7765" y="20771"/>
                    <a:pt x="6182" y="19631"/>
                  </a:cubicBezTo>
                  <a:cubicBezTo>
                    <a:pt x="4618" y="18504"/>
                    <a:pt x="3202" y="16901"/>
                    <a:pt x="2106" y="14748"/>
                  </a:cubicBezTo>
                  <a:cubicBezTo>
                    <a:pt x="656" y="11901"/>
                    <a:pt x="-98" y="9576"/>
                    <a:pt x="10" y="7590"/>
                  </a:cubicBezTo>
                  <a:cubicBezTo>
                    <a:pt x="118" y="5599"/>
                    <a:pt x="1085" y="4024"/>
                    <a:pt x="2869" y="2618"/>
                  </a:cubicBezTo>
                  <a:cubicBezTo>
                    <a:pt x="5062" y="891"/>
                    <a:pt x="8089" y="121"/>
                    <a:pt x="10920" y="9"/>
                  </a:cubicBezTo>
                  <a:cubicBezTo>
                    <a:pt x="13657" y="-99"/>
                    <a:pt x="16466" y="825"/>
                    <a:pt x="18542" y="2466"/>
                  </a:cubicBezTo>
                  <a:close/>
                </a:path>
              </a:pathLst>
            </a:custGeom>
            <a:solidFill>
              <a:srgbClr val="EAEEF9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4" name="形状">
              <a:extLst>
                <a:ext uri="{FF2B5EF4-FFF2-40B4-BE49-F238E27FC236}">
                  <a16:creationId xmlns:a16="http://schemas.microsoft.com/office/drawing/2014/main" id="{183F339D-4657-C34E-B7D2-5BB1732335EA}"/>
                </a:ext>
              </a:extLst>
            </p:cNvPr>
            <p:cNvSpPr/>
            <p:nvPr/>
          </p:nvSpPr>
          <p:spPr>
            <a:xfrm>
              <a:off x="4959177" y="1308031"/>
              <a:ext cx="2656869" cy="196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85" name="成组">
              <a:extLst>
                <a:ext uri="{FF2B5EF4-FFF2-40B4-BE49-F238E27FC236}">
                  <a16:creationId xmlns:a16="http://schemas.microsoft.com/office/drawing/2014/main" id="{902F081E-8269-C144-8B9C-445A70ED7AC2}"/>
                </a:ext>
              </a:extLst>
            </p:cNvPr>
            <p:cNvGrpSpPr/>
            <p:nvPr/>
          </p:nvGrpSpPr>
          <p:grpSpPr>
            <a:xfrm>
              <a:off x="6111464" y="1749290"/>
              <a:ext cx="332557" cy="337543"/>
              <a:chOff x="0" y="0"/>
              <a:chExt cx="399199" cy="393794"/>
            </a:xfrm>
          </p:grpSpPr>
          <p:sp>
            <p:nvSpPr>
              <p:cNvPr id="137" name="椭圆形">
                <a:extLst>
                  <a:ext uri="{FF2B5EF4-FFF2-40B4-BE49-F238E27FC236}">
                    <a16:creationId xmlns:a16="http://schemas.microsoft.com/office/drawing/2014/main" id="{BB360128-2AAF-7B43-88ED-0C852C374A54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8" name="椭圆形">
                <a:extLst>
                  <a:ext uri="{FF2B5EF4-FFF2-40B4-BE49-F238E27FC236}">
                    <a16:creationId xmlns:a16="http://schemas.microsoft.com/office/drawing/2014/main" id="{291348AE-27DD-1147-9545-6E530030F83A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9" name="椭圆形">
                <a:extLst>
                  <a:ext uri="{FF2B5EF4-FFF2-40B4-BE49-F238E27FC236}">
                    <a16:creationId xmlns:a16="http://schemas.microsoft.com/office/drawing/2014/main" id="{3ED712D3-CD31-EF4A-8518-9A4DB71AABC2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0" name="椭圆形">
                <a:extLst>
                  <a:ext uri="{FF2B5EF4-FFF2-40B4-BE49-F238E27FC236}">
                    <a16:creationId xmlns:a16="http://schemas.microsoft.com/office/drawing/2014/main" id="{17C4AB75-FA21-4344-B33B-C2AB0B7F6027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1" name="椭圆形">
                <a:extLst>
                  <a:ext uri="{FF2B5EF4-FFF2-40B4-BE49-F238E27FC236}">
                    <a16:creationId xmlns:a16="http://schemas.microsoft.com/office/drawing/2014/main" id="{23D0D1D8-9183-6D40-ADF0-9892E9C58DDB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2" name="椭圆形">
                <a:extLst>
                  <a:ext uri="{FF2B5EF4-FFF2-40B4-BE49-F238E27FC236}">
                    <a16:creationId xmlns:a16="http://schemas.microsoft.com/office/drawing/2014/main" id="{8833CC68-4B90-5D42-B5DD-0622389FCED1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3" name="形状">
                <a:extLst>
                  <a:ext uri="{FF2B5EF4-FFF2-40B4-BE49-F238E27FC236}">
                    <a16:creationId xmlns:a16="http://schemas.microsoft.com/office/drawing/2014/main" id="{4DFC2813-815C-F241-8945-8A59B886CC0C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86" name="成组">
              <a:extLst>
                <a:ext uri="{FF2B5EF4-FFF2-40B4-BE49-F238E27FC236}">
                  <a16:creationId xmlns:a16="http://schemas.microsoft.com/office/drawing/2014/main" id="{D7099E98-DCAF-6345-9055-1D48665E0D8D}"/>
                </a:ext>
              </a:extLst>
            </p:cNvPr>
            <p:cNvGrpSpPr/>
            <p:nvPr/>
          </p:nvGrpSpPr>
          <p:grpSpPr>
            <a:xfrm>
              <a:off x="6256336" y="1493751"/>
              <a:ext cx="764538" cy="795216"/>
              <a:chOff x="0" y="0"/>
              <a:chExt cx="917749" cy="927741"/>
            </a:xfrm>
          </p:grpSpPr>
          <p:sp>
            <p:nvSpPr>
              <p:cNvPr id="132" name="线条">
                <a:extLst>
                  <a:ext uri="{FF2B5EF4-FFF2-40B4-BE49-F238E27FC236}">
                    <a16:creationId xmlns:a16="http://schemas.microsoft.com/office/drawing/2014/main" id="{7A736CB8-DC2D-7042-A178-3190EE70F34D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3" name="线条">
                <a:extLst>
                  <a:ext uri="{FF2B5EF4-FFF2-40B4-BE49-F238E27FC236}">
                    <a16:creationId xmlns:a16="http://schemas.microsoft.com/office/drawing/2014/main" id="{37823500-9DB7-C74C-AA8F-DBB0E264A34A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4" name="线条">
                <a:extLst>
                  <a:ext uri="{FF2B5EF4-FFF2-40B4-BE49-F238E27FC236}">
                    <a16:creationId xmlns:a16="http://schemas.microsoft.com/office/drawing/2014/main" id="{DF7B8816-222B-2440-A6FB-8B9A199C12F7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5" name="线条">
                <a:extLst>
                  <a:ext uri="{FF2B5EF4-FFF2-40B4-BE49-F238E27FC236}">
                    <a16:creationId xmlns:a16="http://schemas.microsoft.com/office/drawing/2014/main" id="{137E9F9F-458B-5E44-9A17-35D446090871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6" name="线条">
                <a:extLst>
                  <a:ext uri="{FF2B5EF4-FFF2-40B4-BE49-F238E27FC236}">
                    <a16:creationId xmlns:a16="http://schemas.microsoft.com/office/drawing/2014/main" id="{5917480E-E384-5C4E-902B-986159D12A00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87" name="成组">
              <a:extLst>
                <a:ext uri="{FF2B5EF4-FFF2-40B4-BE49-F238E27FC236}">
                  <a16:creationId xmlns:a16="http://schemas.microsoft.com/office/drawing/2014/main" id="{4732997A-9C33-C342-A716-ECBA83481BA4}"/>
                </a:ext>
              </a:extLst>
            </p:cNvPr>
            <p:cNvGrpSpPr/>
            <p:nvPr/>
          </p:nvGrpSpPr>
          <p:grpSpPr>
            <a:xfrm>
              <a:off x="5751655" y="1719588"/>
              <a:ext cx="432998" cy="351490"/>
              <a:chOff x="0" y="0"/>
              <a:chExt cx="519769" cy="410066"/>
            </a:xfrm>
          </p:grpSpPr>
          <p:sp>
            <p:nvSpPr>
              <p:cNvPr id="125" name="线条">
                <a:extLst>
                  <a:ext uri="{FF2B5EF4-FFF2-40B4-BE49-F238E27FC236}">
                    <a16:creationId xmlns:a16="http://schemas.microsoft.com/office/drawing/2014/main" id="{2A10FE8A-52A1-AD4D-94D4-748DE0E33983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6" name="线条">
                <a:extLst>
                  <a:ext uri="{FF2B5EF4-FFF2-40B4-BE49-F238E27FC236}">
                    <a16:creationId xmlns:a16="http://schemas.microsoft.com/office/drawing/2014/main" id="{DE3EDFB7-46EB-1846-925D-C84BD73D3596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7" name="线条">
                <a:extLst>
                  <a:ext uri="{FF2B5EF4-FFF2-40B4-BE49-F238E27FC236}">
                    <a16:creationId xmlns:a16="http://schemas.microsoft.com/office/drawing/2014/main" id="{6A0AB1ED-3D66-EA4F-9C73-8B792A19EDA8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8" name="线条">
                <a:extLst>
                  <a:ext uri="{FF2B5EF4-FFF2-40B4-BE49-F238E27FC236}">
                    <a16:creationId xmlns:a16="http://schemas.microsoft.com/office/drawing/2014/main" id="{D5C2C9A3-74AD-BB4A-ADA2-9E56060B8D83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9" name="线条">
                <a:extLst>
                  <a:ext uri="{FF2B5EF4-FFF2-40B4-BE49-F238E27FC236}">
                    <a16:creationId xmlns:a16="http://schemas.microsoft.com/office/drawing/2014/main" id="{BE62DCA3-F0E5-5E45-BD0B-00B94ACA0427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0" name="线条">
                <a:extLst>
                  <a:ext uri="{FF2B5EF4-FFF2-40B4-BE49-F238E27FC236}">
                    <a16:creationId xmlns:a16="http://schemas.microsoft.com/office/drawing/2014/main" id="{90AAB14B-5403-BC43-A1DB-2FF2F94CF38D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1" name="线条">
                <a:extLst>
                  <a:ext uri="{FF2B5EF4-FFF2-40B4-BE49-F238E27FC236}">
                    <a16:creationId xmlns:a16="http://schemas.microsoft.com/office/drawing/2014/main" id="{77C1B887-81B3-954C-A027-F38B2CADA5E9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88" name="形状">
              <a:extLst>
                <a:ext uri="{FF2B5EF4-FFF2-40B4-BE49-F238E27FC236}">
                  <a16:creationId xmlns:a16="http://schemas.microsoft.com/office/drawing/2014/main" id="{CE2E265A-D065-5E4A-A8FE-4E3015AF3FBD}"/>
                </a:ext>
              </a:extLst>
            </p:cNvPr>
            <p:cNvSpPr/>
            <p:nvPr/>
          </p:nvSpPr>
          <p:spPr>
            <a:xfrm>
              <a:off x="3263039" y="1198420"/>
              <a:ext cx="2713099" cy="28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1"/>
                  </a:moveTo>
                  <a:lnTo>
                    <a:pt x="10782" y="15"/>
                  </a:lnTo>
                  <a:cubicBezTo>
                    <a:pt x="8869" y="190"/>
                    <a:pt x="6963" y="1649"/>
                    <a:pt x="5065" y="3682"/>
                  </a:cubicBezTo>
                  <a:cubicBezTo>
                    <a:pt x="3989" y="4835"/>
                    <a:pt x="2891" y="6303"/>
                    <a:pt x="1847" y="8631"/>
                  </a:cubicBezTo>
                  <a:cubicBezTo>
                    <a:pt x="1298" y="9857"/>
                    <a:pt x="757" y="11347"/>
                    <a:pt x="227" y="12924"/>
                  </a:cubicBezTo>
                  <a:cubicBezTo>
                    <a:pt x="151" y="13152"/>
                    <a:pt x="76" y="13446"/>
                    <a:pt x="0" y="13685"/>
                  </a:cubicBezTo>
                  <a:cubicBezTo>
                    <a:pt x="28" y="13621"/>
                    <a:pt x="54" y="13531"/>
                    <a:pt x="82" y="13476"/>
                  </a:cubicBezTo>
                  <a:cubicBezTo>
                    <a:pt x="83" y="13476"/>
                    <a:pt x="84" y="13476"/>
                    <a:pt x="85" y="13476"/>
                  </a:cubicBezTo>
                  <a:cubicBezTo>
                    <a:pt x="86" y="13476"/>
                    <a:pt x="87" y="13476"/>
                    <a:pt x="88" y="13476"/>
                  </a:cubicBezTo>
                  <a:cubicBezTo>
                    <a:pt x="90" y="13464"/>
                    <a:pt x="93" y="13449"/>
                    <a:pt x="94" y="13446"/>
                  </a:cubicBezTo>
                  <a:cubicBezTo>
                    <a:pt x="96" y="13444"/>
                    <a:pt x="97" y="13454"/>
                    <a:pt x="99" y="13461"/>
                  </a:cubicBezTo>
                  <a:cubicBezTo>
                    <a:pt x="481" y="12894"/>
                    <a:pt x="866" y="12691"/>
                    <a:pt x="1250" y="12880"/>
                  </a:cubicBezTo>
                  <a:cubicBezTo>
                    <a:pt x="1641" y="13072"/>
                    <a:pt x="2036" y="13668"/>
                    <a:pt x="2425" y="12954"/>
                  </a:cubicBezTo>
                  <a:cubicBezTo>
                    <a:pt x="2805" y="12256"/>
                    <a:pt x="3147" y="10351"/>
                    <a:pt x="3518" y="9302"/>
                  </a:cubicBezTo>
                  <a:cubicBezTo>
                    <a:pt x="3903" y="8213"/>
                    <a:pt x="4306" y="8072"/>
                    <a:pt x="4707" y="8199"/>
                  </a:cubicBezTo>
                  <a:cubicBezTo>
                    <a:pt x="4962" y="8280"/>
                    <a:pt x="5228" y="8516"/>
                    <a:pt x="5429" y="10077"/>
                  </a:cubicBezTo>
                  <a:cubicBezTo>
                    <a:pt x="5596" y="11381"/>
                    <a:pt x="5722" y="13556"/>
                    <a:pt x="5940" y="13387"/>
                  </a:cubicBezTo>
                  <a:cubicBezTo>
                    <a:pt x="6164" y="13212"/>
                    <a:pt x="6254" y="10678"/>
                    <a:pt x="6439" y="9570"/>
                  </a:cubicBezTo>
                  <a:cubicBezTo>
                    <a:pt x="6604" y="8587"/>
                    <a:pt x="6778" y="8791"/>
                    <a:pt x="6958" y="9362"/>
                  </a:cubicBezTo>
                  <a:cubicBezTo>
                    <a:pt x="7175" y="10049"/>
                    <a:pt x="7409" y="11202"/>
                    <a:pt x="7619" y="12492"/>
                  </a:cubicBezTo>
                  <a:cubicBezTo>
                    <a:pt x="7796" y="13579"/>
                    <a:pt x="7980" y="14752"/>
                    <a:pt x="8050" y="16681"/>
                  </a:cubicBezTo>
                  <a:cubicBezTo>
                    <a:pt x="8114" y="18427"/>
                    <a:pt x="8063" y="20337"/>
                    <a:pt x="7927" y="21600"/>
                  </a:cubicBezTo>
                  <a:cubicBezTo>
                    <a:pt x="7978" y="21576"/>
                    <a:pt x="8029" y="21566"/>
                    <a:pt x="8079" y="21540"/>
                  </a:cubicBezTo>
                  <a:cubicBezTo>
                    <a:pt x="8973" y="19614"/>
                    <a:pt x="9885" y="18597"/>
                    <a:pt x="10800" y="18485"/>
                  </a:cubicBezTo>
                  <a:cubicBezTo>
                    <a:pt x="11715" y="18597"/>
                    <a:pt x="12627" y="19613"/>
                    <a:pt x="13521" y="21540"/>
                  </a:cubicBezTo>
                  <a:cubicBezTo>
                    <a:pt x="13571" y="21566"/>
                    <a:pt x="13622" y="21576"/>
                    <a:pt x="13673" y="21600"/>
                  </a:cubicBezTo>
                  <a:cubicBezTo>
                    <a:pt x="13537" y="20337"/>
                    <a:pt x="13486" y="18427"/>
                    <a:pt x="13550" y="16681"/>
                  </a:cubicBezTo>
                  <a:cubicBezTo>
                    <a:pt x="13620" y="14752"/>
                    <a:pt x="13804" y="13579"/>
                    <a:pt x="13981" y="12492"/>
                  </a:cubicBezTo>
                  <a:cubicBezTo>
                    <a:pt x="14191" y="11202"/>
                    <a:pt x="14425" y="10049"/>
                    <a:pt x="14642" y="9362"/>
                  </a:cubicBezTo>
                  <a:cubicBezTo>
                    <a:pt x="14822" y="8791"/>
                    <a:pt x="14996" y="8587"/>
                    <a:pt x="15161" y="9570"/>
                  </a:cubicBezTo>
                  <a:cubicBezTo>
                    <a:pt x="15346" y="10678"/>
                    <a:pt x="15436" y="13212"/>
                    <a:pt x="15660" y="13387"/>
                  </a:cubicBezTo>
                  <a:cubicBezTo>
                    <a:pt x="15878" y="13556"/>
                    <a:pt x="16004" y="11381"/>
                    <a:pt x="16171" y="10077"/>
                  </a:cubicBezTo>
                  <a:cubicBezTo>
                    <a:pt x="16372" y="8516"/>
                    <a:pt x="16638" y="8280"/>
                    <a:pt x="16893" y="8199"/>
                  </a:cubicBezTo>
                  <a:cubicBezTo>
                    <a:pt x="17294" y="8072"/>
                    <a:pt x="17697" y="8213"/>
                    <a:pt x="18082" y="9302"/>
                  </a:cubicBezTo>
                  <a:cubicBezTo>
                    <a:pt x="18453" y="10351"/>
                    <a:pt x="18795" y="12256"/>
                    <a:pt x="19175" y="12954"/>
                  </a:cubicBezTo>
                  <a:cubicBezTo>
                    <a:pt x="19564" y="13668"/>
                    <a:pt x="19959" y="13072"/>
                    <a:pt x="20350" y="12880"/>
                  </a:cubicBezTo>
                  <a:cubicBezTo>
                    <a:pt x="20734" y="12691"/>
                    <a:pt x="21119" y="12894"/>
                    <a:pt x="21501" y="13461"/>
                  </a:cubicBezTo>
                  <a:cubicBezTo>
                    <a:pt x="21503" y="13454"/>
                    <a:pt x="21504" y="13444"/>
                    <a:pt x="21506" y="13446"/>
                  </a:cubicBezTo>
                  <a:cubicBezTo>
                    <a:pt x="21507" y="13449"/>
                    <a:pt x="21510" y="13464"/>
                    <a:pt x="21512" y="13476"/>
                  </a:cubicBezTo>
                  <a:cubicBezTo>
                    <a:pt x="21513" y="13476"/>
                    <a:pt x="21514" y="13476"/>
                    <a:pt x="21515" y="13476"/>
                  </a:cubicBezTo>
                  <a:cubicBezTo>
                    <a:pt x="21516" y="13476"/>
                    <a:pt x="21517" y="13476"/>
                    <a:pt x="21518" y="13476"/>
                  </a:cubicBezTo>
                  <a:cubicBezTo>
                    <a:pt x="21546" y="13531"/>
                    <a:pt x="21572" y="13621"/>
                    <a:pt x="21600" y="13685"/>
                  </a:cubicBezTo>
                  <a:cubicBezTo>
                    <a:pt x="21524" y="13446"/>
                    <a:pt x="21449" y="13152"/>
                    <a:pt x="21373" y="12924"/>
                  </a:cubicBezTo>
                  <a:cubicBezTo>
                    <a:pt x="20843" y="11347"/>
                    <a:pt x="20302" y="9857"/>
                    <a:pt x="19753" y="8631"/>
                  </a:cubicBezTo>
                  <a:cubicBezTo>
                    <a:pt x="18709" y="6303"/>
                    <a:pt x="17611" y="4835"/>
                    <a:pt x="16535" y="3682"/>
                  </a:cubicBezTo>
                  <a:cubicBezTo>
                    <a:pt x="14637" y="1649"/>
                    <a:pt x="12731" y="190"/>
                    <a:pt x="10818" y="15"/>
                  </a:cubicBezTo>
                  <a:lnTo>
                    <a:pt x="10818" y="1"/>
                  </a:lnTo>
                  <a:cubicBezTo>
                    <a:pt x="10812" y="1"/>
                    <a:pt x="10806" y="0"/>
                    <a:pt x="10800" y="1"/>
                  </a:cubicBezTo>
                  <a:cubicBezTo>
                    <a:pt x="10794" y="0"/>
                    <a:pt x="10788" y="1"/>
                    <a:pt x="10782" y="1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49737" t="72434" r="50262" b="27565"/>
              </a:path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9" name="形状">
              <a:extLst>
                <a:ext uri="{FF2B5EF4-FFF2-40B4-BE49-F238E27FC236}">
                  <a16:creationId xmlns:a16="http://schemas.microsoft.com/office/drawing/2014/main" id="{F25A766B-F65A-DD49-BB46-4DC6DDB8E158}"/>
                </a:ext>
              </a:extLst>
            </p:cNvPr>
            <p:cNvSpPr/>
            <p:nvPr/>
          </p:nvSpPr>
          <p:spPr>
            <a:xfrm>
              <a:off x="1503124" y="306963"/>
              <a:ext cx="6238290" cy="2928153"/>
            </a:xfrm>
            <a:custGeom>
              <a:avLst/>
              <a:gdLst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8 h 21406"/>
                <a:gd name="connsiteX1" fmla="*/ 6878 w 21600"/>
                <a:gd name="connsiteY1" fmla="*/ 3265 h 21406"/>
                <a:gd name="connsiteX2" fmla="*/ 4616 w 21600"/>
                <a:gd name="connsiteY2" fmla="*/ 7430 h 21406"/>
                <a:gd name="connsiteX3" fmla="*/ 3414 w 21600"/>
                <a:gd name="connsiteY3" fmla="*/ 9473 h 21406"/>
                <a:gd name="connsiteX4" fmla="*/ 983 w 21600"/>
                <a:gd name="connsiteY4" fmla="*/ 15877 h 21406"/>
                <a:gd name="connsiteX5" fmla="*/ 0 w 21600"/>
                <a:gd name="connsiteY5" fmla="*/ 21403 h 21406"/>
                <a:gd name="connsiteX6" fmla="*/ 439 w 21600"/>
                <a:gd name="connsiteY6" fmla="*/ 21403 h 21406"/>
                <a:gd name="connsiteX7" fmla="*/ 1059 w 21600"/>
                <a:gd name="connsiteY7" fmla="*/ 17756 h 21406"/>
                <a:gd name="connsiteX8" fmla="*/ 3153 w 21600"/>
                <a:gd name="connsiteY8" fmla="*/ 12179 h 21406"/>
                <a:gd name="connsiteX9" fmla="*/ 4153 w 21600"/>
                <a:gd name="connsiteY9" fmla="*/ 10137 h 21406"/>
                <a:gd name="connsiteX10" fmla="*/ 5156 w 21600"/>
                <a:gd name="connsiteY10" fmla="*/ 8408 h 21406"/>
                <a:gd name="connsiteX11" fmla="*/ 7761 w 21600"/>
                <a:gd name="connsiteY11" fmla="*/ 5059 h 21406"/>
                <a:gd name="connsiteX12" fmla="*/ 10750 w 21600"/>
                <a:gd name="connsiteY12" fmla="*/ 1831 h 21406"/>
                <a:gd name="connsiteX13" fmla="*/ 10799 w 21600"/>
                <a:gd name="connsiteY13" fmla="*/ 1834 h 21406"/>
                <a:gd name="connsiteX14" fmla="*/ 10799 w 21600"/>
                <a:gd name="connsiteY14" fmla="*/ 1837 h 21406"/>
                <a:gd name="connsiteX15" fmla="*/ 10850 w 21600"/>
                <a:gd name="connsiteY15" fmla="*/ 1834 h 21406"/>
                <a:gd name="connsiteX16" fmla="*/ 13958 w 21600"/>
                <a:gd name="connsiteY16" fmla="*/ 3785 h 21406"/>
                <a:gd name="connsiteX17" fmla="*/ 16444 w 21600"/>
                <a:gd name="connsiteY17" fmla="*/ 8411 h 21406"/>
                <a:gd name="connsiteX18" fmla="*/ 17447 w 21600"/>
                <a:gd name="connsiteY18" fmla="*/ 10140 h 21406"/>
                <a:gd name="connsiteX19" fmla="*/ 18447 w 21600"/>
                <a:gd name="connsiteY19" fmla="*/ 12182 h 21406"/>
                <a:gd name="connsiteX20" fmla="*/ 20541 w 21600"/>
                <a:gd name="connsiteY20" fmla="*/ 17759 h 21406"/>
                <a:gd name="connsiteX21" fmla="*/ 21161 w 21600"/>
                <a:gd name="connsiteY21" fmla="*/ 21406 h 21406"/>
                <a:gd name="connsiteX22" fmla="*/ 21600 w 21600"/>
                <a:gd name="connsiteY22" fmla="*/ 21406 h 21406"/>
                <a:gd name="connsiteX23" fmla="*/ 20617 w 21600"/>
                <a:gd name="connsiteY23" fmla="*/ 15879 h 21406"/>
                <a:gd name="connsiteX24" fmla="*/ 18186 w 21600"/>
                <a:gd name="connsiteY24" fmla="*/ 9476 h 21406"/>
                <a:gd name="connsiteX25" fmla="*/ 17064 w 21600"/>
                <a:gd name="connsiteY25" fmla="*/ 7521 h 21406"/>
                <a:gd name="connsiteX26" fmla="*/ 15197 w 21600"/>
                <a:gd name="connsiteY26" fmla="*/ 3609 h 21406"/>
                <a:gd name="connsiteX27" fmla="*/ 10801 w 21600"/>
                <a:gd name="connsiteY27" fmla="*/ 31 h 21406"/>
                <a:gd name="connsiteX28" fmla="*/ 10801 w 21600"/>
                <a:gd name="connsiteY28" fmla="*/ 28 h 21406"/>
                <a:gd name="connsiteX0" fmla="*/ 10801 w 21600"/>
                <a:gd name="connsiteY0" fmla="*/ 19 h 21397"/>
                <a:gd name="connsiteX1" fmla="*/ 6878 w 21600"/>
                <a:gd name="connsiteY1" fmla="*/ 3256 h 21397"/>
                <a:gd name="connsiteX2" fmla="*/ 4616 w 21600"/>
                <a:gd name="connsiteY2" fmla="*/ 7421 h 21397"/>
                <a:gd name="connsiteX3" fmla="*/ 3414 w 21600"/>
                <a:gd name="connsiteY3" fmla="*/ 9464 h 21397"/>
                <a:gd name="connsiteX4" fmla="*/ 983 w 21600"/>
                <a:gd name="connsiteY4" fmla="*/ 15868 h 21397"/>
                <a:gd name="connsiteX5" fmla="*/ 0 w 21600"/>
                <a:gd name="connsiteY5" fmla="*/ 21394 h 21397"/>
                <a:gd name="connsiteX6" fmla="*/ 439 w 21600"/>
                <a:gd name="connsiteY6" fmla="*/ 21394 h 21397"/>
                <a:gd name="connsiteX7" fmla="*/ 1059 w 21600"/>
                <a:gd name="connsiteY7" fmla="*/ 17747 h 21397"/>
                <a:gd name="connsiteX8" fmla="*/ 3153 w 21600"/>
                <a:gd name="connsiteY8" fmla="*/ 12170 h 21397"/>
                <a:gd name="connsiteX9" fmla="*/ 4153 w 21600"/>
                <a:gd name="connsiteY9" fmla="*/ 10128 h 21397"/>
                <a:gd name="connsiteX10" fmla="*/ 5156 w 21600"/>
                <a:gd name="connsiteY10" fmla="*/ 8399 h 21397"/>
                <a:gd name="connsiteX11" fmla="*/ 7761 w 21600"/>
                <a:gd name="connsiteY11" fmla="*/ 5050 h 21397"/>
                <a:gd name="connsiteX12" fmla="*/ 10750 w 21600"/>
                <a:gd name="connsiteY12" fmla="*/ 1822 h 21397"/>
                <a:gd name="connsiteX13" fmla="*/ 10799 w 21600"/>
                <a:gd name="connsiteY13" fmla="*/ 1825 h 21397"/>
                <a:gd name="connsiteX14" fmla="*/ 10799 w 21600"/>
                <a:gd name="connsiteY14" fmla="*/ 1828 h 21397"/>
                <a:gd name="connsiteX15" fmla="*/ 10850 w 21600"/>
                <a:gd name="connsiteY15" fmla="*/ 1825 h 21397"/>
                <a:gd name="connsiteX16" fmla="*/ 13958 w 21600"/>
                <a:gd name="connsiteY16" fmla="*/ 3776 h 21397"/>
                <a:gd name="connsiteX17" fmla="*/ 16444 w 21600"/>
                <a:gd name="connsiteY17" fmla="*/ 8402 h 21397"/>
                <a:gd name="connsiteX18" fmla="*/ 17447 w 21600"/>
                <a:gd name="connsiteY18" fmla="*/ 10131 h 21397"/>
                <a:gd name="connsiteX19" fmla="*/ 18447 w 21600"/>
                <a:gd name="connsiteY19" fmla="*/ 12173 h 21397"/>
                <a:gd name="connsiteX20" fmla="*/ 20541 w 21600"/>
                <a:gd name="connsiteY20" fmla="*/ 17750 h 21397"/>
                <a:gd name="connsiteX21" fmla="*/ 21161 w 21600"/>
                <a:gd name="connsiteY21" fmla="*/ 21397 h 21397"/>
                <a:gd name="connsiteX22" fmla="*/ 21600 w 21600"/>
                <a:gd name="connsiteY22" fmla="*/ 21397 h 21397"/>
                <a:gd name="connsiteX23" fmla="*/ 20617 w 21600"/>
                <a:gd name="connsiteY23" fmla="*/ 15870 h 21397"/>
                <a:gd name="connsiteX24" fmla="*/ 18186 w 21600"/>
                <a:gd name="connsiteY24" fmla="*/ 9467 h 21397"/>
                <a:gd name="connsiteX25" fmla="*/ 17064 w 21600"/>
                <a:gd name="connsiteY25" fmla="*/ 7512 h 21397"/>
                <a:gd name="connsiteX26" fmla="*/ 15197 w 21600"/>
                <a:gd name="connsiteY26" fmla="*/ 3600 h 21397"/>
                <a:gd name="connsiteX27" fmla="*/ 10801 w 21600"/>
                <a:gd name="connsiteY27" fmla="*/ 22 h 21397"/>
                <a:gd name="connsiteX28" fmla="*/ 10801 w 21600"/>
                <a:gd name="connsiteY28" fmla="*/ 19 h 21397"/>
                <a:gd name="connsiteX0" fmla="*/ 10801 w 21600"/>
                <a:gd name="connsiteY0" fmla="*/ 16 h 21394"/>
                <a:gd name="connsiteX1" fmla="*/ 7195 w 21600"/>
                <a:gd name="connsiteY1" fmla="*/ 3679 h 21394"/>
                <a:gd name="connsiteX2" fmla="*/ 4616 w 21600"/>
                <a:gd name="connsiteY2" fmla="*/ 7418 h 21394"/>
                <a:gd name="connsiteX3" fmla="*/ 3414 w 21600"/>
                <a:gd name="connsiteY3" fmla="*/ 9461 h 21394"/>
                <a:gd name="connsiteX4" fmla="*/ 983 w 21600"/>
                <a:gd name="connsiteY4" fmla="*/ 15865 h 21394"/>
                <a:gd name="connsiteX5" fmla="*/ 0 w 21600"/>
                <a:gd name="connsiteY5" fmla="*/ 21391 h 21394"/>
                <a:gd name="connsiteX6" fmla="*/ 439 w 21600"/>
                <a:gd name="connsiteY6" fmla="*/ 21391 h 21394"/>
                <a:gd name="connsiteX7" fmla="*/ 1059 w 21600"/>
                <a:gd name="connsiteY7" fmla="*/ 17744 h 21394"/>
                <a:gd name="connsiteX8" fmla="*/ 3153 w 21600"/>
                <a:gd name="connsiteY8" fmla="*/ 12167 h 21394"/>
                <a:gd name="connsiteX9" fmla="*/ 4153 w 21600"/>
                <a:gd name="connsiteY9" fmla="*/ 10125 h 21394"/>
                <a:gd name="connsiteX10" fmla="*/ 5156 w 21600"/>
                <a:gd name="connsiteY10" fmla="*/ 8396 h 21394"/>
                <a:gd name="connsiteX11" fmla="*/ 7761 w 21600"/>
                <a:gd name="connsiteY11" fmla="*/ 5047 h 21394"/>
                <a:gd name="connsiteX12" fmla="*/ 10750 w 21600"/>
                <a:gd name="connsiteY12" fmla="*/ 1819 h 21394"/>
                <a:gd name="connsiteX13" fmla="*/ 10799 w 21600"/>
                <a:gd name="connsiteY13" fmla="*/ 1822 h 21394"/>
                <a:gd name="connsiteX14" fmla="*/ 10799 w 21600"/>
                <a:gd name="connsiteY14" fmla="*/ 1825 h 21394"/>
                <a:gd name="connsiteX15" fmla="*/ 10850 w 21600"/>
                <a:gd name="connsiteY15" fmla="*/ 1822 h 21394"/>
                <a:gd name="connsiteX16" fmla="*/ 13958 w 21600"/>
                <a:gd name="connsiteY16" fmla="*/ 3773 h 21394"/>
                <a:gd name="connsiteX17" fmla="*/ 16444 w 21600"/>
                <a:gd name="connsiteY17" fmla="*/ 8399 h 21394"/>
                <a:gd name="connsiteX18" fmla="*/ 17447 w 21600"/>
                <a:gd name="connsiteY18" fmla="*/ 10128 h 21394"/>
                <a:gd name="connsiteX19" fmla="*/ 18447 w 21600"/>
                <a:gd name="connsiteY19" fmla="*/ 12170 h 21394"/>
                <a:gd name="connsiteX20" fmla="*/ 20541 w 21600"/>
                <a:gd name="connsiteY20" fmla="*/ 17747 h 21394"/>
                <a:gd name="connsiteX21" fmla="*/ 21161 w 21600"/>
                <a:gd name="connsiteY21" fmla="*/ 21394 h 21394"/>
                <a:gd name="connsiteX22" fmla="*/ 21600 w 21600"/>
                <a:gd name="connsiteY22" fmla="*/ 21394 h 21394"/>
                <a:gd name="connsiteX23" fmla="*/ 20617 w 21600"/>
                <a:gd name="connsiteY23" fmla="*/ 15867 h 21394"/>
                <a:gd name="connsiteX24" fmla="*/ 18186 w 21600"/>
                <a:gd name="connsiteY24" fmla="*/ 9464 h 21394"/>
                <a:gd name="connsiteX25" fmla="*/ 17064 w 21600"/>
                <a:gd name="connsiteY25" fmla="*/ 7509 h 21394"/>
                <a:gd name="connsiteX26" fmla="*/ 15197 w 21600"/>
                <a:gd name="connsiteY26" fmla="*/ 3597 h 21394"/>
                <a:gd name="connsiteX27" fmla="*/ 10801 w 21600"/>
                <a:gd name="connsiteY27" fmla="*/ 19 h 21394"/>
                <a:gd name="connsiteX28" fmla="*/ 10801 w 21600"/>
                <a:gd name="connsiteY28" fmla="*/ 16 h 21394"/>
                <a:gd name="connsiteX0" fmla="*/ 10801 w 21600"/>
                <a:gd name="connsiteY0" fmla="*/ 26 h 21404"/>
                <a:gd name="connsiteX1" fmla="*/ 7195 w 21600"/>
                <a:gd name="connsiteY1" fmla="*/ 3689 h 21404"/>
                <a:gd name="connsiteX2" fmla="*/ 4616 w 21600"/>
                <a:gd name="connsiteY2" fmla="*/ 7428 h 21404"/>
                <a:gd name="connsiteX3" fmla="*/ 3414 w 21600"/>
                <a:gd name="connsiteY3" fmla="*/ 9471 h 21404"/>
                <a:gd name="connsiteX4" fmla="*/ 983 w 21600"/>
                <a:gd name="connsiteY4" fmla="*/ 15875 h 21404"/>
                <a:gd name="connsiteX5" fmla="*/ 0 w 21600"/>
                <a:gd name="connsiteY5" fmla="*/ 21401 h 21404"/>
                <a:gd name="connsiteX6" fmla="*/ 439 w 21600"/>
                <a:gd name="connsiteY6" fmla="*/ 21401 h 21404"/>
                <a:gd name="connsiteX7" fmla="*/ 1059 w 21600"/>
                <a:gd name="connsiteY7" fmla="*/ 17754 h 21404"/>
                <a:gd name="connsiteX8" fmla="*/ 3153 w 21600"/>
                <a:gd name="connsiteY8" fmla="*/ 12177 h 21404"/>
                <a:gd name="connsiteX9" fmla="*/ 4153 w 21600"/>
                <a:gd name="connsiteY9" fmla="*/ 10135 h 21404"/>
                <a:gd name="connsiteX10" fmla="*/ 5156 w 21600"/>
                <a:gd name="connsiteY10" fmla="*/ 8406 h 21404"/>
                <a:gd name="connsiteX11" fmla="*/ 7761 w 21600"/>
                <a:gd name="connsiteY11" fmla="*/ 5057 h 21404"/>
                <a:gd name="connsiteX12" fmla="*/ 10750 w 21600"/>
                <a:gd name="connsiteY12" fmla="*/ 1829 h 21404"/>
                <a:gd name="connsiteX13" fmla="*/ 10799 w 21600"/>
                <a:gd name="connsiteY13" fmla="*/ 1832 h 21404"/>
                <a:gd name="connsiteX14" fmla="*/ 10799 w 21600"/>
                <a:gd name="connsiteY14" fmla="*/ 1835 h 21404"/>
                <a:gd name="connsiteX15" fmla="*/ 10850 w 21600"/>
                <a:gd name="connsiteY15" fmla="*/ 1832 h 21404"/>
                <a:gd name="connsiteX16" fmla="*/ 13958 w 21600"/>
                <a:gd name="connsiteY16" fmla="*/ 3783 h 21404"/>
                <a:gd name="connsiteX17" fmla="*/ 16444 w 21600"/>
                <a:gd name="connsiteY17" fmla="*/ 8409 h 21404"/>
                <a:gd name="connsiteX18" fmla="*/ 17447 w 21600"/>
                <a:gd name="connsiteY18" fmla="*/ 10138 h 21404"/>
                <a:gd name="connsiteX19" fmla="*/ 18447 w 21600"/>
                <a:gd name="connsiteY19" fmla="*/ 12180 h 21404"/>
                <a:gd name="connsiteX20" fmla="*/ 20541 w 21600"/>
                <a:gd name="connsiteY20" fmla="*/ 17757 h 21404"/>
                <a:gd name="connsiteX21" fmla="*/ 21161 w 21600"/>
                <a:gd name="connsiteY21" fmla="*/ 21404 h 21404"/>
                <a:gd name="connsiteX22" fmla="*/ 21600 w 21600"/>
                <a:gd name="connsiteY22" fmla="*/ 21404 h 21404"/>
                <a:gd name="connsiteX23" fmla="*/ 20617 w 21600"/>
                <a:gd name="connsiteY23" fmla="*/ 15877 h 21404"/>
                <a:gd name="connsiteX24" fmla="*/ 18186 w 21600"/>
                <a:gd name="connsiteY24" fmla="*/ 9474 h 21404"/>
                <a:gd name="connsiteX25" fmla="*/ 17064 w 21600"/>
                <a:gd name="connsiteY25" fmla="*/ 7519 h 21404"/>
                <a:gd name="connsiteX26" fmla="*/ 15197 w 21600"/>
                <a:gd name="connsiteY26" fmla="*/ 3607 h 21404"/>
                <a:gd name="connsiteX27" fmla="*/ 10801 w 21600"/>
                <a:gd name="connsiteY27" fmla="*/ 29 h 21404"/>
                <a:gd name="connsiteX28" fmla="*/ 10801 w 21600"/>
                <a:gd name="connsiteY28" fmla="*/ 26 h 21404"/>
                <a:gd name="connsiteX0" fmla="*/ 10801 w 21600"/>
                <a:gd name="connsiteY0" fmla="*/ 26 h 21404"/>
                <a:gd name="connsiteX1" fmla="*/ 7195 w 21600"/>
                <a:gd name="connsiteY1" fmla="*/ 3689 h 21404"/>
                <a:gd name="connsiteX2" fmla="*/ 4616 w 21600"/>
                <a:gd name="connsiteY2" fmla="*/ 7428 h 21404"/>
                <a:gd name="connsiteX3" fmla="*/ 3414 w 21600"/>
                <a:gd name="connsiteY3" fmla="*/ 9471 h 21404"/>
                <a:gd name="connsiteX4" fmla="*/ 983 w 21600"/>
                <a:gd name="connsiteY4" fmla="*/ 15875 h 21404"/>
                <a:gd name="connsiteX5" fmla="*/ 0 w 21600"/>
                <a:gd name="connsiteY5" fmla="*/ 21401 h 21404"/>
                <a:gd name="connsiteX6" fmla="*/ 439 w 21600"/>
                <a:gd name="connsiteY6" fmla="*/ 21401 h 21404"/>
                <a:gd name="connsiteX7" fmla="*/ 1059 w 21600"/>
                <a:gd name="connsiteY7" fmla="*/ 17754 h 21404"/>
                <a:gd name="connsiteX8" fmla="*/ 3153 w 21600"/>
                <a:gd name="connsiteY8" fmla="*/ 12177 h 21404"/>
                <a:gd name="connsiteX9" fmla="*/ 4153 w 21600"/>
                <a:gd name="connsiteY9" fmla="*/ 10135 h 21404"/>
                <a:gd name="connsiteX10" fmla="*/ 5156 w 21600"/>
                <a:gd name="connsiteY10" fmla="*/ 8406 h 21404"/>
                <a:gd name="connsiteX11" fmla="*/ 7761 w 21600"/>
                <a:gd name="connsiteY11" fmla="*/ 5057 h 21404"/>
                <a:gd name="connsiteX12" fmla="*/ 10750 w 21600"/>
                <a:gd name="connsiteY12" fmla="*/ 1829 h 21404"/>
                <a:gd name="connsiteX13" fmla="*/ 10799 w 21600"/>
                <a:gd name="connsiteY13" fmla="*/ 1832 h 21404"/>
                <a:gd name="connsiteX14" fmla="*/ 10799 w 21600"/>
                <a:gd name="connsiteY14" fmla="*/ 1835 h 21404"/>
                <a:gd name="connsiteX15" fmla="*/ 10850 w 21600"/>
                <a:gd name="connsiteY15" fmla="*/ 1832 h 21404"/>
                <a:gd name="connsiteX16" fmla="*/ 13958 w 21600"/>
                <a:gd name="connsiteY16" fmla="*/ 3783 h 21404"/>
                <a:gd name="connsiteX17" fmla="*/ 16444 w 21600"/>
                <a:gd name="connsiteY17" fmla="*/ 8409 h 21404"/>
                <a:gd name="connsiteX18" fmla="*/ 17447 w 21600"/>
                <a:gd name="connsiteY18" fmla="*/ 10138 h 21404"/>
                <a:gd name="connsiteX19" fmla="*/ 18447 w 21600"/>
                <a:gd name="connsiteY19" fmla="*/ 12180 h 21404"/>
                <a:gd name="connsiteX20" fmla="*/ 20541 w 21600"/>
                <a:gd name="connsiteY20" fmla="*/ 17757 h 21404"/>
                <a:gd name="connsiteX21" fmla="*/ 21161 w 21600"/>
                <a:gd name="connsiteY21" fmla="*/ 21404 h 21404"/>
                <a:gd name="connsiteX22" fmla="*/ 21600 w 21600"/>
                <a:gd name="connsiteY22" fmla="*/ 21404 h 21404"/>
                <a:gd name="connsiteX23" fmla="*/ 20617 w 21600"/>
                <a:gd name="connsiteY23" fmla="*/ 15877 h 21404"/>
                <a:gd name="connsiteX24" fmla="*/ 18186 w 21600"/>
                <a:gd name="connsiteY24" fmla="*/ 9474 h 21404"/>
                <a:gd name="connsiteX25" fmla="*/ 17064 w 21600"/>
                <a:gd name="connsiteY25" fmla="*/ 7519 h 21404"/>
                <a:gd name="connsiteX26" fmla="*/ 15197 w 21600"/>
                <a:gd name="connsiteY26" fmla="*/ 3607 h 21404"/>
                <a:gd name="connsiteX27" fmla="*/ 10801 w 21600"/>
                <a:gd name="connsiteY27" fmla="*/ 29 h 21404"/>
                <a:gd name="connsiteX28" fmla="*/ 10801 w 21600"/>
                <a:gd name="connsiteY28" fmla="*/ 26 h 21404"/>
                <a:gd name="connsiteX0" fmla="*/ 10801 w 21600"/>
                <a:gd name="connsiteY0" fmla="*/ 21 h 21399"/>
                <a:gd name="connsiteX1" fmla="*/ 6751 w 21600"/>
                <a:gd name="connsiteY1" fmla="*/ 4141 h 21399"/>
                <a:gd name="connsiteX2" fmla="*/ 4616 w 21600"/>
                <a:gd name="connsiteY2" fmla="*/ 7423 h 21399"/>
                <a:gd name="connsiteX3" fmla="*/ 3414 w 21600"/>
                <a:gd name="connsiteY3" fmla="*/ 9466 h 21399"/>
                <a:gd name="connsiteX4" fmla="*/ 983 w 21600"/>
                <a:gd name="connsiteY4" fmla="*/ 15870 h 21399"/>
                <a:gd name="connsiteX5" fmla="*/ 0 w 21600"/>
                <a:gd name="connsiteY5" fmla="*/ 21396 h 21399"/>
                <a:gd name="connsiteX6" fmla="*/ 439 w 21600"/>
                <a:gd name="connsiteY6" fmla="*/ 21396 h 21399"/>
                <a:gd name="connsiteX7" fmla="*/ 1059 w 21600"/>
                <a:gd name="connsiteY7" fmla="*/ 17749 h 21399"/>
                <a:gd name="connsiteX8" fmla="*/ 3153 w 21600"/>
                <a:gd name="connsiteY8" fmla="*/ 12172 h 21399"/>
                <a:gd name="connsiteX9" fmla="*/ 4153 w 21600"/>
                <a:gd name="connsiteY9" fmla="*/ 10130 h 21399"/>
                <a:gd name="connsiteX10" fmla="*/ 5156 w 21600"/>
                <a:gd name="connsiteY10" fmla="*/ 8401 h 21399"/>
                <a:gd name="connsiteX11" fmla="*/ 7761 w 21600"/>
                <a:gd name="connsiteY11" fmla="*/ 5052 h 21399"/>
                <a:gd name="connsiteX12" fmla="*/ 10750 w 21600"/>
                <a:gd name="connsiteY12" fmla="*/ 1824 h 21399"/>
                <a:gd name="connsiteX13" fmla="*/ 10799 w 21600"/>
                <a:gd name="connsiteY13" fmla="*/ 1827 h 21399"/>
                <a:gd name="connsiteX14" fmla="*/ 10799 w 21600"/>
                <a:gd name="connsiteY14" fmla="*/ 1830 h 21399"/>
                <a:gd name="connsiteX15" fmla="*/ 10850 w 21600"/>
                <a:gd name="connsiteY15" fmla="*/ 1827 h 21399"/>
                <a:gd name="connsiteX16" fmla="*/ 13958 w 21600"/>
                <a:gd name="connsiteY16" fmla="*/ 3778 h 21399"/>
                <a:gd name="connsiteX17" fmla="*/ 16444 w 21600"/>
                <a:gd name="connsiteY17" fmla="*/ 8404 h 21399"/>
                <a:gd name="connsiteX18" fmla="*/ 17447 w 21600"/>
                <a:gd name="connsiteY18" fmla="*/ 10133 h 21399"/>
                <a:gd name="connsiteX19" fmla="*/ 18447 w 21600"/>
                <a:gd name="connsiteY19" fmla="*/ 12175 h 21399"/>
                <a:gd name="connsiteX20" fmla="*/ 20541 w 21600"/>
                <a:gd name="connsiteY20" fmla="*/ 17752 h 21399"/>
                <a:gd name="connsiteX21" fmla="*/ 21161 w 21600"/>
                <a:gd name="connsiteY21" fmla="*/ 21399 h 21399"/>
                <a:gd name="connsiteX22" fmla="*/ 21600 w 21600"/>
                <a:gd name="connsiteY22" fmla="*/ 21399 h 21399"/>
                <a:gd name="connsiteX23" fmla="*/ 20617 w 21600"/>
                <a:gd name="connsiteY23" fmla="*/ 15872 h 21399"/>
                <a:gd name="connsiteX24" fmla="*/ 18186 w 21600"/>
                <a:gd name="connsiteY24" fmla="*/ 9469 h 21399"/>
                <a:gd name="connsiteX25" fmla="*/ 17064 w 21600"/>
                <a:gd name="connsiteY25" fmla="*/ 7514 h 21399"/>
                <a:gd name="connsiteX26" fmla="*/ 15197 w 21600"/>
                <a:gd name="connsiteY26" fmla="*/ 3602 h 21399"/>
                <a:gd name="connsiteX27" fmla="*/ 10801 w 21600"/>
                <a:gd name="connsiteY27" fmla="*/ 24 h 21399"/>
                <a:gd name="connsiteX28" fmla="*/ 10801 w 21600"/>
                <a:gd name="connsiteY28" fmla="*/ 21 h 2139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799 w 21600"/>
                <a:gd name="connsiteY14" fmla="*/ 2240 h 21809"/>
                <a:gd name="connsiteX15" fmla="*/ 10850 w 21600"/>
                <a:gd name="connsiteY15" fmla="*/ 2237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801 w 21600"/>
                <a:gd name="connsiteY27" fmla="*/ 434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799 w 21600"/>
                <a:gd name="connsiteY14" fmla="*/ 2240 h 21809"/>
                <a:gd name="connsiteX15" fmla="*/ 10850 w 21600"/>
                <a:gd name="connsiteY15" fmla="*/ 2237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799 w 21600"/>
                <a:gd name="connsiteY14" fmla="*/ 2240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065 w 21600"/>
                <a:gd name="connsiteY13" fmla="*/ 4853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827 w 21600"/>
                <a:gd name="connsiteY12" fmla="*/ 2566 h 21809"/>
                <a:gd name="connsiteX13" fmla="*/ 10065 w 21600"/>
                <a:gd name="connsiteY13" fmla="*/ 4853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827 w 21600"/>
                <a:gd name="connsiteY12" fmla="*/ 2566 h 21809"/>
                <a:gd name="connsiteX13" fmla="*/ 10065 w 21600"/>
                <a:gd name="connsiteY13" fmla="*/ 4853 h 21809"/>
                <a:gd name="connsiteX14" fmla="*/ 10850 w 21600"/>
                <a:gd name="connsiteY14" fmla="*/ 2611 h 21809"/>
                <a:gd name="connsiteX15" fmla="*/ 13958 w 21600"/>
                <a:gd name="connsiteY15" fmla="*/ 4188 h 21809"/>
                <a:gd name="connsiteX16" fmla="*/ 16444 w 21600"/>
                <a:gd name="connsiteY16" fmla="*/ 8814 h 21809"/>
                <a:gd name="connsiteX17" fmla="*/ 17447 w 21600"/>
                <a:gd name="connsiteY17" fmla="*/ 10543 h 21809"/>
                <a:gd name="connsiteX18" fmla="*/ 18447 w 21600"/>
                <a:gd name="connsiteY18" fmla="*/ 12585 h 21809"/>
                <a:gd name="connsiteX19" fmla="*/ 20541 w 21600"/>
                <a:gd name="connsiteY19" fmla="*/ 18162 h 21809"/>
                <a:gd name="connsiteX20" fmla="*/ 21161 w 21600"/>
                <a:gd name="connsiteY20" fmla="*/ 21809 h 21809"/>
                <a:gd name="connsiteX21" fmla="*/ 21600 w 21600"/>
                <a:gd name="connsiteY21" fmla="*/ 21809 h 21809"/>
                <a:gd name="connsiteX22" fmla="*/ 20617 w 21600"/>
                <a:gd name="connsiteY22" fmla="*/ 16282 h 21809"/>
                <a:gd name="connsiteX23" fmla="*/ 18186 w 21600"/>
                <a:gd name="connsiteY23" fmla="*/ 9879 h 21809"/>
                <a:gd name="connsiteX24" fmla="*/ 17064 w 21600"/>
                <a:gd name="connsiteY24" fmla="*/ 7924 h 21809"/>
                <a:gd name="connsiteX25" fmla="*/ 15197 w 21600"/>
                <a:gd name="connsiteY25" fmla="*/ 4012 h 21809"/>
                <a:gd name="connsiteX26" fmla="*/ 10762 w 21600"/>
                <a:gd name="connsiteY26" fmla="*/ 60 h 21809"/>
                <a:gd name="connsiteX27" fmla="*/ 10762 w 21600"/>
                <a:gd name="connsiteY27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827 w 21600"/>
                <a:gd name="connsiteY12" fmla="*/ 2566 h 21809"/>
                <a:gd name="connsiteX13" fmla="*/ 10850 w 21600"/>
                <a:gd name="connsiteY13" fmla="*/ 2611 h 21809"/>
                <a:gd name="connsiteX14" fmla="*/ 13958 w 21600"/>
                <a:gd name="connsiteY14" fmla="*/ 4188 h 21809"/>
                <a:gd name="connsiteX15" fmla="*/ 16444 w 21600"/>
                <a:gd name="connsiteY15" fmla="*/ 8814 h 21809"/>
                <a:gd name="connsiteX16" fmla="*/ 17447 w 21600"/>
                <a:gd name="connsiteY16" fmla="*/ 10543 h 21809"/>
                <a:gd name="connsiteX17" fmla="*/ 18447 w 21600"/>
                <a:gd name="connsiteY17" fmla="*/ 12585 h 21809"/>
                <a:gd name="connsiteX18" fmla="*/ 20541 w 21600"/>
                <a:gd name="connsiteY18" fmla="*/ 18162 h 21809"/>
                <a:gd name="connsiteX19" fmla="*/ 21161 w 21600"/>
                <a:gd name="connsiteY19" fmla="*/ 21809 h 21809"/>
                <a:gd name="connsiteX20" fmla="*/ 21600 w 21600"/>
                <a:gd name="connsiteY20" fmla="*/ 21809 h 21809"/>
                <a:gd name="connsiteX21" fmla="*/ 20617 w 21600"/>
                <a:gd name="connsiteY21" fmla="*/ 16282 h 21809"/>
                <a:gd name="connsiteX22" fmla="*/ 18186 w 21600"/>
                <a:gd name="connsiteY22" fmla="*/ 9879 h 21809"/>
                <a:gd name="connsiteX23" fmla="*/ 17064 w 21600"/>
                <a:gd name="connsiteY23" fmla="*/ 7924 h 21809"/>
                <a:gd name="connsiteX24" fmla="*/ 15197 w 21600"/>
                <a:gd name="connsiteY24" fmla="*/ 4012 h 21809"/>
                <a:gd name="connsiteX25" fmla="*/ 10762 w 21600"/>
                <a:gd name="connsiteY25" fmla="*/ 60 h 21809"/>
                <a:gd name="connsiteX26" fmla="*/ 10762 w 21600"/>
                <a:gd name="connsiteY26" fmla="*/ 16 h 2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600" h="21809" extrusionOk="0">
                  <a:moveTo>
                    <a:pt x="10762" y="16"/>
                  </a:moveTo>
                  <a:cubicBezTo>
                    <a:pt x="9146" y="-206"/>
                    <a:pt x="8277" y="1825"/>
                    <a:pt x="6751" y="4551"/>
                  </a:cubicBezTo>
                  <a:cubicBezTo>
                    <a:pt x="5373" y="5759"/>
                    <a:pt x="5172" y="6946"/>
                    <a:pt x="4616" y="7833"/>
                  </a:cubicBezTo>
                  <a:cubicBezTo>
                    <a:pt x="4060" y="8720"/>
                    <a:pt x="3809" y="9179"/>
                    <a:pt x="3414" y="9876"/>
                  </a:cubicBezTo>
                  <a:cubicBezTo>
                    <a:pt x="2415" y="11640"/>
                    <a:pt x="1598" y="13831"/>
                    <a:pt x="983" y="16280"/>
                  </a:cubicBezTo>
                  <a:cubicBezTo>
                    <a:pt x="547" y="18016"/>
                    <a:pt x="218" y="19875"/>
                    <a:pt x="0" y="21806"/>
                  </a:cubicBezTo>
                  <a:lnTo>
                    <a:pt x="439" y="21806"/>
                  </a:lnTo>
                  <a:cubicBezTo>
                    <a:pt x="565" y="20528"/>
                    <a:pt x="773" y="19299"/>
                    <a:pt x="1059" y="18159"/>
                  </a:cubicBezTo>
                  <a:cubicBezTo>
                    <a:pt x="1598" y="16008"/>
                    <a:pt x="2368" y="14283"/>
                    <a:pt x="3153" y="12582"/>
                  </a:cubicBezTo>
                  <a:cubicBezTo>
                    <a:pt x="3476" y="11881"/>
                    <a:pt x="3803" y="11180"/>
                    <a:pt x="4153" y="10540"/>
                  </a:cubicBezTo>
                  <a:cubicBezTo>
                    <a:pt x="4481" y="9942"/>
                    <a:pt x="4555" y="9657"/>
                    <a:pt x="5156" y="8811"/>
                  </a:cubicBezTo>
                  <a:cubicBezTo>
                    <a:pt x="5757" y="7965"/>
                    <a:pt x="6567" y="6401"/>
                    <a:pt x="7761" y="5462"/>
                  </a:cubicBezTo>
                  <a:cubicBezTo>
                    <a:pt x="8635" y="3675"/>
                    <a:pt x="9685" y="2581"/>
                    <a:pt x="10827" y="2566"/>
                  </a:cubicBezTo>
                  <a:cubicBezTo>
                    <a:pt x="10835" y="2581"/>
                    <a:pt x="10842" y="2596"/>
                    <a:pt x="10850" y="2611"/>
                  </a:cubicBezTo>
                  <a:cubicBezTo>
                    <a:pt x="11499" y="2500"/>
                    <a:pt x="13026" y="3154"/>
                    <a:pt x="13958" y="4188"/>
                  </a:cubicBezTo>
                  <a:cubicBezTo>
                    <a:pt x="14890" y="5222"/>
                    <a:pt x="15613" y="7319"/>
                    <a:pt x="16444" y="8814"/>
                  </a:cubicBezTo>
                  <a:cubicBezTo>
                    <a:pt x="16772" y="9402"/>
                    <a:pt x="17119" y="9945"/>
                    <a:pt x="17447" y="10543"/>
                  </a:cubicBezTo>
                  <a:cubicBezTo>
                    <a:pt x="17797" y="11183"/>
                    <a:pt x="18124" y="11884"/>
                    <a:pt x="18447" y="12585"/>
                  </a:cubicBezTo>
                  <a:cubicBezTo>
                    <a:pt x="19232" y="14286"/>
                    <a:pt x="20002" y="16011"/>
                    <a:pt x="20541" y="18162"/>
                  </a:cubicBezTo>
                  <a:cubicBezTo>
                    <a:pt x="20827" y="19302"/>
                    <a:pt x="21035" y="20531"/>
                    <a:pt x="21161" y="21809"/>
                  </a:cubicBezTo>
                  <a:lnTo>
                    <a:pt x="21600" y="21809"/>
                  </a:lnTo>
                  <a:cubicBezTo>
                    <a:pt x="21385" y="19876"/>
                    <a:pt x="21056" y="18016"/>
                    <a:pt x="20617" y="16282"/>
                  </a:cubicBezTo>
                  <a:cubicBezTo>
                    <a:pt x="19999" y="13840"/>
                    <a:pt x="19175" y="11666"/>
                    <a:pt x="18186" y="9879"/>
                  </a:cubicBezTo>
                  <a:cubicBezTo>
                    <a:pt x="17817" y="9213"/>
                    <a:pt x="17427" y="8605"/>
                    <a:pt x="17064" y="7924"/>
                  </a:cubicBezTo>
                  <a:cubicBezTo>
                    <a:pt x="16411" y="6695"/>
                    <a:pt x="15853" y="5239"/>
                    <a:pt x="15197" y="4012"/>
                  </a:cubicBezTo>
                  <a:cubicBezTo>
                    <a:pt x="13963" y="1700"/>
                    <a:pt x="12374" y="-110"/>
                    <a:pt x="10762" y="60"/>
                  </a:cubicBezTo>
                  <a:cubicBezTo>
                    <a:pt x="10749" y="-79"/>
                    <a:pt x="10775" y="155"/>
                    <a:pt x="10762" y="16"/>
                  </a:cubicBezTo>
                  <a:close/>
                </a:path>
              </a:pathLst>
            </a:custGeom>
            <a:gradFill>
              <a:gsLst>
                <a:gs pos="2542">
                  <a:srgbClr val="FFFFFF">
                    <a:alpha val="22992"/>
                  </a:srgbClr>
                </a:gs>
                <a:gs pos="22294">
                  <a:srgbClr val="FFFFFF">
                    <a:alpha val="22992"/>
                  </a:srgbClr>
                </a:gs>
                <a:gs pos="52444">
                  <a:srgbClr val="0433FF">
                    <a:alpha val="22992"/>
                  </a:srgbClr>
                </a:gs>
                <a:gs pos="100000">
                  <a:srgbClr val="FFFFFF">
                    <a:alpha val="22992"/>
                  </a:srgbClr>
                </a:gs>
              </a:gsLst>
              <a:lin ang="5400000"/>
            </a:gradFill>
            <a:ln w="25400">
              <a:solidFill>
                <a:srgbClr val="000000">
                  <a:alpha val="22992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grpSp>
          <p:nvGrpSpPr>
            <p:cNvPr id="90" name="成组">
              <a:extLst>
                <a:ext uri="{FF2B5EF4-FFF2-40B4-BE49-F238E27FC236}">
                  <a16:creationId xmlns:a16="http://schemas.microsoft.com/office/drawing/2014/main" id="{22FC7778-CB03-CD45-BFA4-FBC08ADF32BE}"/>
                </a:ext>
              </a:extLst>
            </p:cNvPr>
            <p:cNvGrpSpPr/>
            <p:nvPr/>
          </p:nvGrpSpPr>
          <p:grpSpPr>
            <a:xfrm flipH="1">
              <a:off x="2785562" y="1728256"/>
              <a:ext cx="332556" cy="337543"/>
              <a:chOff x="0" y="0"/>
              <a:chExt cx="399199" cy="393794"/>
            </a:xfrm>
          </p:grpSpPr>
          <p:sp>
            <p:nvSpPr>
              <p:cNvPr id="118" name="椭圆形">
                <a:extLst>
                  <a:ext uri="{FF2B5EF4-FFF2-40B4-BE49-F238E27FC236}">
                    <a16:creationId xmlns:a16="http://schemas.microsoft.com/office/drawing/2014/main" id="{F67DD1A6-96F8-E044-8C59-31FCF61DEF76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9" name="椭圆形">
                <a:extLst>
                  <a:ext uri="{FF2B5EF4-FFF2-40B4-BE49-F238E27FC236}">
                    <a16:creationId xmlns:a16="http://schemas.microsoft.com/office/drawing/2014/main" id="{47842CDB-2A32-544B-84C6-EADBF81FF653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0" name="椭圆形">
                <a:extLst>
                  <a:ext uri="{FF2B5EF4-FFF2-40B4-BE49-F238E27FC236}">
                    <a16:creationId xmlns:a16="http://schemas.microsoft.com/office/drawing/2014/main" id="{2A8541A6-36A6-FC43-B203-41D806C4945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1" name="椭圆形">
                <a:extLst>
                  <a:ext uri="{FF2B5EF4-FFF2-40B4-BE49-F238E27FC236}">
                    <a16:creationId xmlns:a16="http://schemas.microsoft.com/office/drawing/2014/main" id="{18F20525-9498-A344-81CF-A8A818EFED10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2" name="椭圆形">
                <a:extLst>
                  <a:ext uri="{FF2B5EF4-FFF2-40B4-BE49-F238E27FC236}">
                    <a16:creationId xmlns:a16="http://schemas.microsoft.com/office/drawing/2014/main" id="{4BFDA37D-B296-3342-B027-789606D1120E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3" name="椭圆形">
                <a:extLst>
                  <a:ext uri="{FF2B5EF4-FFF2-40B4-BE49-F238E27FC236}">
                    <a16:creationId xmlns:a16="http://schemas.microsoft.com/office/drawing/2014/main" id="{58418AAC-896B-654E-ABDA-FB693D4A91CF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4" name="形状">
                <a:extLst>
                  <a:ext uri="{FF2B5EF4-FFF2-40B4-BE49-F238E27FC236}">
                    <a16:creationId xmlns:a16="http://schemas.microsoft.com/office/drawing/2014/main" id="{84BCE3AF-719F-8846-A092-0B99C9AE7ED5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92" name="成组">
              <a:extLst>
                <a:ext uri="{FF2B5EF4-FFF2-40B4-BE49-F238E27FC236}">
                  <a16:creationId xmlns:a16="http://schemas.microsoft.com/office/drawing/2014/main" id="{A4D07129-1CF3-BD4D-8893-6DC36D6BB6F2}"/>
                </a:ext>
              </a:extLst>
            </p:cNvPr>
            <p:cNvGrpSpPr/>
            <p:nvPr/>
          </p:nvGrpSpPr>
          <p:grpSpPr>
            <a:xfrm flipH="1">
              <a:off x="3052579" y="1715615"/>
              <a:ext cx="432998" cy="351490"/>
              <a:chOff x="0" y="0"/>
              <a:chExt cx="519769" cy="410066"/>
            </a:xfrm>
          </p:grpSpPr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30AEAFB8-B517-1D40-AAB2-C3258A23924A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2" name="线条">
                <a:extLst>
                  <a:ext uri="{FF2B5EF4-FFF2-40B4-BE49-F238E27FC236}">
                    <a16:creationId xmlns:a16="http://schemas.microsoft.com/office/drawing/2014/main" id="{C6A76005-F0A4-194E-8978-E5D9CB8BCCA1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3" name="线条">
                <a:extLst>
                  <a:ext uri="{FF2B5EF4-FFF2-40B4-BE49-F238E27FC236}">
                    <a16:creationId xmlns:a16="http://schemas.microsoft.com/office/drawing/2014/main" id="{1883307D-16C8-E748-BF1C-4FF07DBCEF23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4" name="线条">
                <a:extLst>
                  <a:ext uri="{FF2B5EF4-FFF2-40B4-BE49-F238E27FC236}">
                    <a16:creationId xmlns:a16="http://schemas.microsoft.com/office/drawing/2014/main" id="{9C88416A-4D71-DC44-B734-2EDF792143AF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5" name="线条">
                <a:extLst>
                  <a:ext uri="{FF2B5EF4-FFF2-40B4-BE49-F238E27FC236}">
                    <a16:creationId xmlns:a16="http://schemas.microsoft.com/office/drawing/2014/main" id="{68B06055-876B-3945-9689-6A139C171996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6" name="线条">
                <a:extLst>
                  <a:ext uri="{FF2B5EF4-FFF2-40B4-BE49-F238E27FC236}">
                    <a16:creationId xmlns:a16="http://schemas.microsoft.com/office/drawing/2014/main" id="{D09651F1-92D5-B645-8979-FA164672EB56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7" name="线条">
                <a:extLst>
                  <a:ext uri="{FF2B5EF4-FFF2-40B4-BE49-F238E27FC236}">
                    <a16:creationId xmlns:a16="http://schemas.microsoft.com/office/drawing/2014/main" id="{18BB0264-B777-DC4C-8A2B-40DC9AD94C5A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93" name="成组">
              <a:extLst>
                <a:ext uri="{FF2B5EF4-FFF2-40B4-BE49-F238E27FC236}">
                  <a16:creationId xmlns:a16="http://schemas.microsoft.com/office/drawing/2014/main" id="{53E98975-6BC4-6E44-BFE0-C1E3F7971E10}"/>
                </a:ext>
              </a:extLst>
            </p:cNvPr>
            <p:cNvGrpSpPr/>
            <p:nvPr/>
          </p:nvGrpSpPr>
          <p:grpSpPr>
            <a:xfrm flipH="1">
              <a:off x="2210815" y="1520454"/>
              <a:ext cx="764538" cy="795215"/>
              <a:chOff x="0" y="0"/>
              <a:chExt cx="917749" cy="927741"/>
            </a:xfrm>
          </p:grpSpPr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78143365-FF1C-0F4D-901B-31336FA20345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EB5789B2-91F5-FD43-A8D2-2BF56597DB30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27A8ADF2-4939-4347-A63D-4E28067D8863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CCF626C3-957F-0746-A12C-367FEF5BC9FA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D8FA112B-1324-6B4E-AAF8-451323D9D293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94" name="形状">
              <a:extLst>
                <a:ext uri="{FF2B5EF4-FFF2-40B4-BE49-F238E27FC236}">
                  <a16:creationId xmlns:a16="http://schemas.microsoft.com/office/drawing/2014/main" id="{B195D958-53A3-4E44-9021-7A6B043CCE69}"/>
                </a:ext>
              </a:extLst>
            </p:cNvPr>
            <p:cNvSpPr/>
            <p:nvPr/>
          </p:nvSpPr>
          <p:spPr>
            <a:xfrm flipH="1">
              <a:off x="1623917" y="1304920"/>
              <a:ext cx="2656869" cy="196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5" name="形状">
              <a:extLst>
                <a:ext uri="{FF2B5EF4-FFF2-40B4-BE49-F238E27FC236}">
                  <a16:creationId xmlns:a16="http://schemas.microsoft.com/office/drawing/2014/main" id="{DFD06FDC-4639-4F41-94A4-2EBF4BB02AE7}"/>
                </a:ext>
              </a:extLst>
            </p:cNvPr>
            <p:cNvSpPr/>
            <p:nvPr/>
          </p:nvSpPr>
          <p:spPr>
            <a:xfrm>
              <a:off x="1642943" y="2099306"/>
              <a:ext cx="2952500" cy="1660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50" extrusionOk="0">
                  <a:moveTo>
                    <a:pt x="10227" y="13"/>
                  </a:moveTo>
                  <a:cubicBezTo>
                    <a:pt x="9324" y="76"/>
                    <a:pt x="8423" y="364"/>
                    <a:pt x="7536" y="711"/>
                  </a:cubicBezTo>
                  <a:cubicBezTo>
                    <a:pt x="7173" y="853"/>
                    <a:pt x="6811" y="1005"/>
                    <a:pt x="6464" y="1247"/>
                  </a:cubicBezTo>
                  <a:cubicBezTo>
                    <a:pt x="5934" y="1619"/>
                    <a:pt x="5457" y="2189"/>
                    <a:pt x="4994" y="2776"/>
                  </a:cubicBezTo>
                  <a:cubicBezTo>
                    <a:pt x="4526" y="3369"/>
                    <a:pt x="4066" y="3988"/>
                    <a:pt x="3614" y="4631"/>
                  </a:cubicBezTo>
                  <a:cubicBezTo>
                    <a:pt x="3246" y="5176"/>
                    <a:pt x="2915" y="5792"/>
                    <a:pt x="2620" y="6463"/>
                  </a:cubicBezTo>
                  <a:cubicBezTo>
                    <a:pt x="2176" y="7475"/>
                    <a:pt x="1823" y="8606"/>
                    <a:pt x="1520" y="9779"/>
                  </a:cubicBezTo>
                  <a:cubicBezTo>
                    <a:pt x="998" y="11798"/>
                    <a:pt x="625" y="13934"/>
                    <a:pt x="373" y="16120"/>
                  </a:cubicBezTo>
                  <a:cubicBezTo>
                    <a:pt x="166" y="17908"/>
                    <a:pt x="42" y="19724"/>
                    <a:pt x="0" y="21550"/>
                  </a:cubicBezTo>
                  <a:lnTo>
                    <a:pt x="19628" y="21550"/>
                  </a:lnTo>
                  <a:cubicBezTo>
                    <a:pt x="19823" y="19972"/>
                    <a:pt x="20039" y="18402"/>
                    <a:pt x="20277" y="16837"/>
                  </a:cubicBezTo>
                  <a:cubicBezTo>
                    <a:pt x="20662" y="14307"/>
                    <a:pt x="21018" y="11635"/>
                    <a:pt x="21386" y="9224"/>
                  </a:cubicBezTo>
                  <a:cubicBezTo>
                    <a:pt x="21500" y="8477"/>
                    <a:pt x="21600" y="7744"/>
                    <a:pt x="21417" y="7029"/>
                  </a:cubicBezTo>
                  <a:cubicBezTo>
                    <a:pt x="21290" y="6535"/>
                    <a:pt x="21067" y="6218"/>
                    <a:pt x="20801" y="5999"/>
                  </a:cubicBezTo>
                  <a:cubicBezTo>
                    <a:pt x="20536" y="5779"/>
                    <a:pt x="20228" y="5659"/>
                    <a:pt x="19931" y="5559"/>
                  </a:cubicBezTo>
                  <a:cubicBezTo>
                    <a:pt x="19190" y="5309"/>
                    <a:pt x="18393" y="4953"/>
                    <a:pt x="17664" y="4496"/>
                  </a:cubicBezTo>
                  <a:cubicBezTo>
                    <a:pt x="16010" y="3459"/>
                    <a:pt x="14578" y="1478"/>
                    <a:pt x="12900" y="578"/>
                  </a:cubicBezTo>
                  <a:cubicBezTo>
                    <a:pt x="12027" y="110"/>
                    <a:pt x="11128" y="-50"/>
                    <a:pt x="10227" y="1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6" name="形状">
              <a:extLst>
                <a:ext uri="{FF2B5EF4-FFF2-40B4-BE49-F238E27FC236}">
                  <a16:creationId xmlns:a16="http://schemas.microsoft.com/office/drawing/2014/main" id="{D2F10CD8-B618-7B48-AD88-AEA808151876}"/>
                </a:ext>
              </a:extLst>
            </p:cNvPr>
            <p:cNvSpPr/>
            <p:nvPr/>
          </p:nvSpPr>
          <p:spPr>
            <a:xfrm>
              <a:off x="4402408" y="2105355"/>
              <a:ext cx="3154262" cy="1652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0" extrusionOk="0">
                  <a:moveTo>
                    <a:pt x="10988" y="3"/>
                  </a:moveTo>
                  <a:cubicBezTo>
                    <a:pt x="10551" y="16"/>
                    <a:pt x="10111" y="66"/>
                    <a:pt x="9672" y="240"/>
                  </a:cubicBezTo>
                  <a:cubicBezTo>
                    <a:pt x="8285" y="790"/>
                    <a:pt x="7136" y="2565"/>
                    <a:pt x="5873" y="3824"/>
                  </a:cubicBezTo>
                  <a:cubicBezTo>
                    <a:pt x="5453" y="4243"/>
                    <a:pt x="5018" y="4607"/>
                    <a:pt x="4561" y="4831"/>
                  </a:cubicBezTo>
                  <a:cubicBezTo>
                    <a:pt x="4186" y="5014"/>
                    <a:pt x="3794" y="5104"/>
                    <a:pt x="3437" y="5392"/>
                  </a:cubicBezTo>
                  <a:cubicBezTo>
                    <a:pt x="3038" y="5713"/>
                    <a:pt x="2703" y="6255"/>
                    <a:pt x="2398" y="6861"/>
                  </a:cubicBezTo>
                  <a:cubicBezTo>
                    <a:pt x="2119" y="7413"/>
                    <a:pt x="1868" y="8014"/>
                    <a:pt x="1645" y="8657"/>
                  </a:cubicBezTo>
                  <a:lnTo>
                    <a:pt x="0" y="21590"/>
                  </a:lnTo>
                  <a:lnTo>
                    <a:pt x="21598" y="21590"/>
                  </a:lnTo>
                  <a:cubicBezTo>
                    <a:pt x="21600" y="20977"/>
                    <a:pt x="21597" y="20365"/>
                    <a:pt x="21585" y="19753"/>
                  </a:cubicBezTo>
                  <a:cubicBezTo>
                    <a:pt x="21546" y="17727"/>
                    <a:pt x="21425" y="15705"/>
                    <a:pt x="21227" y="13708"/>
                  </a:cubicBezTo>
                  <a:lnTo>
                    <a:pt x="21223" y="13708"/>
                  </a:lnTo>
                  <a:cubicBezTo>
                    <a:pt x="20929" y="11967"/>
                    <a:pt x="20565" y="10282"/>
                    <a:pt x="20127" y="8680"/>
                  </a:cubicBezTo>
                  <a:cubicBezTo>
                    <a:pt x="19742" y="7272"/>
                    <a:pt x="19297" y="5913"/>
                    <a:pt x="18678" y="4873"/>
                  </a:cubicBezTo>
                  <a:cubicBezTo>
                    <a:pt x="18190" y="4054"/>
                    <a:pt x="17584" y="3470"/>
                    <a:pt x="17100" y="2712"/>
                  </a:cubicBezTo>
                  <a:cubicBezTo>
                    <a:pt x="16564" y="1871"/>
                    <a:pt x="16093" y="831"/>
                    <a:pt x="15389" y="861"/>
                  </a:cubicBezTo>
                  <a:cubicBezTo>
                    <a:pt x="15093" y="873"/>
                    <a:pt x="14814" y="1117"/>
                    <a:pt x="14521" y="1200"/>
                  </a:cubicBezTo>
                  <a:cubicBezTo>
                    <a:pt x="13751" y="1418"/>
                    <a:pt x="13041" y="553"/>
                    <a:pt x="12288" y="209"/>
                  </a:cubicBezTo>
                  <a:cubicBezTo>
                    <a:pt x="11864" y="15"/>
                    <a:pt x="11425" y="-10"/>
                    <a:pt x="10988" y="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7" name="形状">
              <a:extLst>
                <a:ext uri="{FF2B5EF4-FFF2-40B4-BE49-F238E27FC236}">
                  <a16:creationId xmlns:a16="http://schemas.microsoft.com/office/drawing/2014/main" id="{23ECF48A-1432-BB4F-B038-0FED2FA23CF0}"/>
                </a:ext>
              </a:extLst>
            </p:cNvPr>
            <p:cNvSpPr/>
            <p:nvPr/>
          </p:nvSpPr>
          <p:spPr>
            <a:xfrm>
              <a:off x="4505786" y="2558455"/>
              <a:ext cx="311857" cy="6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0"/>
                  </a:moveTo>
                  <a:cubicBezTo>
                    <a:pt x="3056" y="13015"/>
                    <a:pt x="6850" y="20367"/>
                    <a:pt x="10793" y="20990"/>
                  </a:cubicBezTo>
                  <a:cubicBezTo>
                    <a:pt x="14648" y="21600"/>
                    <a:pt x="18438" y="15716"/>
                    <a:pt x="21600" y="421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98" name="成组">
              <a:extLst>
                <a:ext uri="{FF2B5EF4-FFF2-40B4-BE49-F238E27FC236}">
                  <a16:creationId xmlns:a16="http://schemas.microsoft.com/office/drawing/2014/main" id="{11DE3224-FF77-944F-A711-4936178C497F}"/>
                </a:ext>
              </a:extLst>
            </p:cNvPr>
            <p:cNvGrpSpPr/>
            <p:nvPr/>
          </p:nvGrpSpPr>
          <p:grpSpPr>
            <a:xfrm flipH="1">
              <a:off x="2785562" y="1722588"/>
              <a:ext cx="332556" cy="337543"/>
              <a:chOff x="0" y="0"/>
              <a:chExt cx="399199" cy="393794"/>
            </a:xfrm>
          </p:grpSpPr>
          <p:sp>
            <p:nvSpPr>
              <p:cNvPr id="99" name="椭圆形">
                <a:extLst>
                  <a:ext uri="{FF2B5EF4-FFF2-40B4-BE49-F238E27FC236}">
                    <a16:creationId xmlns:a16="http://schemas.microsoft.com/office/drawing/2014/main" id="{B0D03D5F-16EA-9E4D-B8B5-0AD48BC47597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0" name="椭圆形">
                <a:extLst>
                  <a:ext uri="{FF2B5EF4-FFF2-40B4-BE49-F238E27FC236}">
                    <a16:creationId xmlns:a16="http://schemas.microsoft.com/office/drawing/2014/main" id="{FED125A9-7D49-2F4B-B43D-862DC5049B52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1" name="椭圆形">
                <a:extLst>
                  <a:ext uri="{FF2B5EF4-FFF2-40B4-BE49-F238E27FC236}">
                    <a16:creationId xmlns:a16="http://schemas.microsoft.com/office/drawing/2014/main" id="{C2DE89BC-43F3-314E-A851-46FBC788E11C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2" name="椭圆形">
                <a:extLst>
                  <a:ext uri="{FF2B5EF4-FFF2-40B4-BE49-F238E27FC236}">
                    <a16:creationId xmlns:a16="http://schemas.microsoft.com/office/drawing/2014/main" id="{271F1AC1-188D-F346-9B45-EB1B4AFD20E0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3" name="椭圆形">
                <a:extLst>
                  <a:ext uri="{FF2B5EF4-FFF2-40B4-BE49-F238E27FC236}">
                    <a16:creationId xmlns:a16="http://schemas.microsoft.com/office/drawing/2014/main" id="{4A32001A-3249-D64F-9932-E6CB0AF2A24A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4" name="椭圆形">
                <a:extLst>
                  <a:ext uri="{FF2B5EF4-FFF2-40B4-BE49-F238E27FC236}">
                    <a16:creationId xmlns:a16="http://schemas.microsoft.com/office/drawing/2014/main" id="{84CA928E-B109-8445-AD34-3C7CD6C04634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5" name="形状">
                <a:extLst>
                  <a:ext uri="{FF2B5EF4-FFF2-40B4-BE49-F238E27FC236}">
                    <a16:creationId xmlns:a16="http://schemas.microsoft.com/office/drawing/2014/main" id="{7C2621D7-5116-4E40-B3F7-0F5B4AB4DB08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865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E44DB-4B17-834D-B62B-CD22B483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厚</a:t>
            </a:r>
            <a:r>
              <a:rPr kumimoji="1" lang="zh-CN" altLang="en-US" dirty="0"/>
              <a:t>前囊，韧，易撕大</a:t>
            </a:r>
          </a:p>
        </p:txBody>
      </p:sp>
      <p:pic>
        <p:nvPicPr>
          <p:cNvPr id="5" name="图片 4" descr="20150826_162150000_iOS.png">
            <a:extLst>
              <a:ext uri="{FF2B5EF4-FFF2-40B4-BE49-F238E27FC236}">
                <a16:creationId xmlns:a16="http://schemas.microsoft.com/office/drawing/2014/main" id="{A488F59E-C66A-1149-AA08-164DE4937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880"/>
            <a:ext cx="6898295" cy="48458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A1320C7-397F-9241-B247-40DD656C0E57}"/>
              </a:ext>
            </a:extLst>
          </p:cNvPr>
          <p:cNvSpPr/>
          <p:nvPr/>
        </p:nvSpPr>
        <p:spPr>
          <a:xfrm rot="19992137">
            <a:off x="3203078" y="3828147"/>
            <a:ext cx="537422" cy="30594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BAD47191-6EF1-BE4E-A2B5-E3A785351127}"/>
              </a:ext>
            </a:extLst>
          </p:cNvPr>
          <p:cNvSpPr/>
          <p:nvPr/>
        </p:nvSpPr>
        <p:spPr>
          <a:xfrm rot="2348749">
            <a:off x="2676150" y="2855821"/>
            <a:ext cx="556547" cy="266765"/>
          </a:xfrm>
          <a:custGeom>
            <a:avLst/>
            <a:gdLst>
              <a:gd name="connsiteX0" fmla="*/ 0 w 556547"/>
              <a:gd name="connsiteY0" fmla="*/ 294654 h 294654"/>
              <a:gd name="connsiteX1" fmla="*/ 0 w 556547"/>
              <a:gd name="connsiteY1" fmla="*/ 0 h 294654"/>
              <a:gd name="connsiteX2" fmla="*/ 556547 w 556547"/>
              <a:gd name="connsiteY2" fmla="*/ 294654 h 294654"/>
              <a:gd name="connsiteX3" fmla="*/ 0 w 556547"/>
              <a:gd name="connsiteY3" fmla="*/ 294654 h 294654"/>
              <a:gd name="connsiteX0" fmla="*/ 0 w 556547"/>
              <a:gd name="connsiteY0" fmla="*/ 266765 h 266765"/>
              <a:gd name="connsiteX1" fmla="*/ 22702 w 556547"/>
              <a:gd name="connsiteY1" fmla="*/ 0 h 266765"/>
              <a:gd name="connsiteX2" fmla="*/ 556547 w 556547"/>
              <a:gd name="connsiteY2" fmla="*/ 266765 h 266765"/>
              <a:gd name="connsiteX3" fmla="*/ 0 w 556547"/>
              <a:gd name="connsiteY3" fmla="*/ 266765 h 266765"/>
              <a:gd name="connsiteX0" fmla="*/ 0 w 556547"/>
              <a:gd name="connsiteY0" fmla="*/ 266765 h 266765"/>
              <a:gd name="connsiteX1" fmla="*/ 22702 w 556547"/>
              <a:gd name="connsiteY1" fmla="*/ 0 h 266765"/>
              <a:gd name="connsiteX2" fmla="*/ 556547 w 556547"/>
              <a:gd name="connsiteY2" fmla="*/ 266765 h 266765"/>
              <a:gd name="connsiteX3" fmla="*/ 0 w 556547"/>
              <a:gd name="connsiteY3" fmla="*/ 266765 h 26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547" h="266765">
                <a:moveTo>
                  <a:pt x="0" y="266765"/>
                </a:moveTo>
                <a:lnTo>
                  <a:pt x="22702" y="0"/>
                </a:lnTo>
                <a:cubicBezTo>
                  <a:pt x="156826" y="124596"/>
                  <a:pt x="378599" y="177843"/>
                  <a:pt x="556547" y="266765"/>
                </a:cubicBezTo>
                <a:lnTo>
                  <a:pt x="0" y="26676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2CDF6AF0-23FA-3645-AFD5-8723E6348F43}"/>
              </a:ext>
            </a:extLst>
          </p:cNvPr>
          <p:cNvSpPr/>
          <p:nvPr/>
        </p:nvSpPr>
        <p:spPr>
          <a:xfrm>
            <a:off x="2845249" y="2523472"/>
            <a:ext cx="236997" cy="728299"/>
          </a:xfrm>
          <a:custGeom>
            <a:avLst/>
            <a:gdLst>
              <a:gd name="connsiteX0" fmla="*/ 0 w 636997"/>
              <a:gd name="connsiteY0" fmla="*/ 113016 h 154113"/>
              <a:gd name="connsiteX1" fmla="*/ 51370 w 636997"/>
              <a:gd name="connsiteY1" fmla="*/ 10275 h 154113"/>
              <a:gd name="connsiteX2" fmla="*/ 313361 w 636997"/>
              <a:gd name="connsiteY2" fmla="*/ 0 h 154113"/>
              <a:gd name="connsiteX3" fmla="*/ 636997 w 636997"/>
              <a:gd name="connsiteY3" fmla="*/ 154113 h 154113"/>
              <a:gd name="connsiteX0" fmla="*/ 0 w 636997"/>
              <a:gd name="connsiteY0" fmla="*/ 125273 h 166370"/>
              <a:gd name="connsiteX1" fmla="*/ 51370 w 636997"/>
              <a:gd name="connsiteY1" fmla="*/ 22532 h 166370"/>
              <a:gd name="connsiteX2" fmla="*/ 313361 w 636997"/>
              <a:gd name="connsiteY2" fmla="*/ 12257 h 166370"/>
              <a:gd name="connsiteX3" fmla="*/ 636997 w 636997"/>
              <a:gd name="connsiteY3" fmla="*/ 166370 h 166370"/>
              <a:gd name="connsiteX0" fmla="*/ 0 w 636997"/>
              <a:gd name="connsiteY0" fmla="*/ 137410 h 178507"/>
              <a:gd name="connsiteX1" fmla="*/ 51370 w 636997"/>
              <a:gd name="connsiteY1" fmla="*/ 34669 h 178507"/>
              <a:gd name="connsiteX2" fmla="*/ 313361 w 636997"/>
              <a:gd name="connsiteY2" fmla="*/ 24394 h 178507"/>
              <a:gd name="connsiteX3" fmla="*/ 636997 w 636997"/>
              <a:gd name="connsiteY3" fmla="*/ 178507 h 178507"/>
              <a:gd name="connsiteX0" fmla="*/ 0 w 636997"/>
              <a:gd name="connsiteY0" fmla="*/ 137410 h 178507"/>
              <a:gd name="connsiteX1" fmla="*/ 51370 w 636997"/>
              <a:gd name="connsiteY1" fmla="*/ 34669 h 178507"/>
              <a:gd name="connsiteX2" fmla="*/ 313361 w 636997"/>
              <a:gd name="connsiteY2" fmla="*/ 24394 h 178507"/>
              <a:gd name="connsiteX3" fmla="*/ 636997 w 636997"/>
              <a:gd name="connsiteY3" fmla="*/ 178507 h 178507"/>
              <a:gd name="connsiteX0" fmla="*/ 0 w 636997"/>
              <a:gd name="connsiteY0" fmla="*/ 117842 h 158939"/>
              <a:gd name="connsiteX1" fmla="*/ 61644 w 636997"/>
              <a:gd name="connsiteY1" fmla="*/ 45924 h 158939"/>
              <a:gd name="connsiteX2" fmla="*/ 313361 w 636997"/>
              <a:gd name="connsiteY2" fmla="*/ 4826 h 158939"/>
              <a:gd name="connsiteX3" fmla="*/ 636997 w 636997"/>
              <a:gd name="connsiteY3" fmla="*/ 158939 h 158939"/>
              <a:gd name="connsiteX0" fmla="*/ 0 w 636997"/>
              <a:gd name="connsiteY0" fmla="*/ 113102 h 154199"/>
              <a:gd name="connsiteX1" fmla="*/ 61644 w 636997"/>
              <a:gd name="connsiteY1" fmla="*/ 41184 h 154199"/>
              <a:gd name="connsiteX2" fmla="*/ 236305 w 636997"/>
              <a:gd name="connsiteY2" fmla="*/ 5223 h 154199"/>
              <a:gd name="connsiteX3" fmla="*/ 636997 w 636997"/>
              <a:gd name="connsiteY3" fmla="*/ 154199 h 154199"/>
              <a:gd name="connsiteX0" fmla="*/ 0 w 636997"/>
              <a:gd name="connsiteY0" fmla="*/ 113102 h 154199"/>
              <a:gd name="connsiteX1" fmla="*/ 61644 w 636997"/>
              <a:gd name="connsiteY1" fmla="*/ 41184 h 154199"/>
              <a:gd name="connsiteX2" fmla="*/ 236305 w 636997"/>
              <a:gd name="connsiteY2" fmla="*/ 5223 h 154199"/>
              <a:gd name="connsiteX3" fmla="*/ 636997 w 636997"/>
              <a:gd name="connsiteY3" fmla="*/ 154199 h 154199"/>
              <a:gd name="connsiteX0" fmla="*/ 0 w 636997"/>
              <a:gd name="connsiteY0" fmla="*/ 146597 h 187694"/>
              <a:gd name="connsiteX1" fmla="*/ 61644 w 636997"/>
              <a:gd name="connsiteY1" fmla="*/ 74679 h 187694"/>
              <a:gd name="connsiteX2" fmla="*/ 236305 w 636997"/>
              <a:gd name="connsiteY2" fmla="*/ 38718 h 187694"/>
              <a:gd name="connsiteX3" fmla="*/ 636997 w 636997"/>
              <a:gd name="connsiteY3" fmla="*/ 187694 h 187694"/>
              <a:gd name="connsiteX0" fmla="*/ 0 w 636997"/>
              <a:gd name="connsiteY0" fmla="*/ 146597 h 187694"/>
              <a:gd name="connsiteX1" fmla="*/ 61644 w 636997"/>
              <a:gd name="connsiteY1" fmla="*/ 74679 h 187694"/>
              <a:gd name="connsiteX2" fmla="*/ 236305 w 636997"/>
              <a:gd name="connsiteY2" fmla="*/ 38718 h 187694"/>
              <a:gd name="connsiteX3" fmla="*/ 636997 w 636997"/>
              <a:gd name="connsiteY3" fmla="*/ 187694 h 187694"/>
              <a:gd name="connsiteX0" fmla="*/ 0 w 636997"/>
              <a:gd name="connsiteY0" fmla="*/ 110076 h 151173"/>
              <a:gd name="connsiteX1" fmla="*/ 61644 w 636997"/>
              <a:gd name="connsiteY1" fmla="*/ 38158 h 151173"/>
              <a:gd name="connsiteX2" fmla="*/ 236305 w 636997"/>
              <a:gd name="connsiteY2" fmla="*/ 2197 h 151173"/>
              <a:gd name="connsiteX3" fmla="*/ 636997 w 636997"/>
              <a:gd name="connsiteY3" fmla="*/ 151173 h 151173"/>
              <a:gd name="connsiteX0" fmla="*/ 0 w 287676"/>
              <a:gd name="connsiteY0" fmla="*/ 110076 h 690566"/>
              <a:gd name="connsiteX1" fmla="*/ 61644 w 287676"/>
              <a:gd name="connsiteY1" fmla="*/ 38158 h 690566"/>
              <a:gd name="connsiteX2" fmla="*/ 236305 w 287676"/>
              <a:gd name="connsiteY2" fmla="*/ 2197 h 690566"/>
              <a:gd name="connsiteX3" fmla="*/ 287676 w 287676"/>
              <a:gd name="connsiteY3" fmla="*/ 690566 h 690566"/>
              <a:gd name="connsiteX0" fmla="*/ 0 w 287676"/>
              <a:gd name="connsiteY0" fmla="*/ 110076 h 690566"/>
              <a:gd name="connsiteX1" fmla="*/ 61644 w 287676"/>
              <a:gd name="connsiteY1" fmla="*/ 38158 h 690566"/>
              <a:gd name="connsiteX2" fmla="*/ 236305 w 287676"/>
              <a:gd name="connsiteY2" fmla="*/ 2197 h 690566"/>
              <a:gd name="connsiteX3" fmla="*/ 287676 w 287676"/>
              <a:gd name="connsiteY3" fmla="*/ 690566 h 690566"/>
              <a:gd name="connsiteX0" fmla="*/ 0 w 237927"/>
              <a:gd name="connsiteY0" fmla="*/ 110076 h 675155"/>
              <a:gd name="connsiteX1" fmla="*/ 61644 w 237927"/>
              <a:gd name="connsiteY1" fmla="*/ 38158 h 675155"/>
              <a:gd name="connsiteX2" fmla="*/ 236305 w 237927"/>
              <a:gd name="connsiteY2" fmla="*/ 2197 h 675155"/>
              <a:gd name="connsiteX3" fmla="*/ 236305 w 237927"/>
              <a:gd name="connsiteY3" fmla="*/ 675155 h 675155"/>
              <a:gd name="connsiteX0" fmla="*/ 0 w 248202"/>
              <a:gd name="connsiteY0" fmla="*/ 120447 h 675252"/>
              <a:gd name="connsiteX1" fmla="*/ 71919 w 248202"/>
              <a:gd name="connsiteY1" fmla="*/ 38255 h 675252"/>
              <a:gd name="connsiteX2" fmla="*/ 246580 w 248202"/>
              <a:gd name="connsiteY2" fmla="*/ 2294 h 675252"/>
              <a:gd name="connsiteX3" fmla="*/ 246580 w 248202"/>
              <a:gd name="connsiteY3" fmla="*/ 675252 h 675252"/>
              <a:gd name="connsiteX0" fmla="*/ 0 w 246580"/>
              <a:gd name="connsiteY0" fmla="*/ 115622 h 670427"/>
              <a:gd name="connsiteX1" fmla="*/ 71919 w 246580"/>
              <a:gd name="connsiteY1" fmla="*/ 33430 h 670427"/>
              <a:gd name="connsiteX2" fmla="*/ 236306 w 246580"/>
              <a:gd name="connsiteY2" fmla="*/ 2607 h 670427"/>
              <a:gd name="connsiteX3" fmla="*/ 246580 w 246580"/>
              <a:gd name="connsiteY3" fmla="*/ 670427 h 670427"/>
              <a:gd name="connsiteX0" fmla="*/ 0 w 246580"/>
              <a:gd name="connsiteY0" fmla="*/ 137168 h 691973"/>
              <a:gd name="connsiteX1" fmla="*/ 71919 w 246580"/>
              <a:gd name="connsiteY1" fmla="*/ 54976 h 691973"/>
              <a:gd name="connsiteX2" fmla="*/ 236306 w 246580"/>
              <a:gd name="connsiteY2" fmla="*/ 24153 h 691973"/>
              <a:gd name="connsiteX3" fmla="*/ 246580 w 246580"/>
              <a:gd name="connsiteY3" fmla="*/ 691973 h 691973"/>
              <a:gd name="connsiteX0" fmla="*/ 0 w 246580"/>
              <a:gd name="connsiteY0" fmla="*/ 143471 h 698276"/>
              <a:gd name="connsiteX1" fmla="*/ 66782 w 246580"/>
              <a:gd name="connsiteY1" fmla="*/ 35593 h 698276"/>
              <a:gd name="connsiteX2" fmla="*/ 236306 w 246580"/>
              <a:gd name="connsiteY2" fmla="*/ 30456 h 698276"/>
              <a:gd name="connsiteX3" fmla="*/ 246580 w 246580"/>
              <a:gd name="connsiteY3" fmla="*/ 698276 h 698276"/>
              <a:gd name="connsiteX0" fmla="*/ 0 w 246580"/>
              <a:gd name="connsiteY0" fmla="*/ 139030 h 693835"/>
              <a:gd name="connsiteX1" fmla="*/ 236306 w 246580"/>
              <a:gd name="connsiteY1" fmla="*/ 26015 h 693835"/>
              <a:gd name="connsiteX2" fmla="*/ 246580 w 246580"/>
              <a:gd name="connsiteY2" fmla="*/ 693835 h 693835"/>
              <a:gd name="connsiteX0" fmla="*/ 0 w 246580"/>
              <a:gd name="connsiteY0" fmla="*/ 164008 h 718813"/>
              <a:gd name="connsiteX1" fmla="*/ 25687 w 246580"/>
              <a:gd name="connsiteY1" fmla="*/ 45856 h 718813"/>
              <a:gd name="connsiteX2" fmla="*/ 236306 w 246580"/>
              <a:gd name="connsiteY2" fmla="*/ 50993 h 718813"/>
              <a:gd name="connsiteX3" fmla="*/ 246580 w 246580"/>
              <a:gd name="connsiteY3" fmla="*/ 718813 h 718813"/>
              <a:gd name="connsiteX0" fmla="*/ 0 w 246580"/>
              <a:gd name="connsiteY0" fmla="*/ 183704 h 738509"/>
              <a:gd name="connsiteX1" fmla="*/ 25687 w 246580"/>
              <a:gd name="connsiteY1" fmla="*/ 65552 h 738509"/>
              <a:gd name="connsiteX2" fmla="*/ 236306 w 246580"/>
              <a:gd name="connsiteY2" fmla="*/ 70689 h 738509"/>
              <a:gd name="connsiteX3" fmla="*/ 246580 w 246580"/>
              <a:gd name="connsiteY3" fmla="*/ 738509 h 738509"/>
              <a:gd name="connsiteX0" fmla="*/ 21885 w 268465"/>
              <a:gd name="connsiteY0" fmla="*/ 183704 h 738509"/>
              <a:gd name="connsiteX1" fmla="*/ 47572 w 268465"/>
              <a:gd name="connsiteY1" fmla="*/ 65552 h 738509"/>
              <a:gd name="connsiteX2" fmla="*/ 258191 w 268465"/>
              <a:gd name="connsiteY2" fmla="*/ 70689 h 738509"/>
              <a:gd name="connsiteX3" fmla="*/ 268465 w 268465"/>
              <a:gd name="connsiteY3" fmla="*/ 738509 h 738509"/>
              <a:gd name="connsiteX0" fmla="*/ 0 w 246580"/>
              <a:gd name="connsiteY0" fmla="*/ 173101 h 727906"/>
              <a:gd name="connsiteX1" fmla="*/ 25687 w 246580"/>
              <a:gd name="connsiteY1" fmla="*/ 54949 h 727906"/>
              <a:gd name="connsiteX2" fmla="*/ 236306 w 246580"/>
              <a:gd name="connsiteY2" fmla="*/ 60086 h 727906"/>
              <a:gd name="connsiteX3" fmla="*/ 246580 w 246580"/>
              <a:gd name="connsiteY3" fmla="*/ 727906 h 727906"/>
              <a:gd name="connsiteX0" fmla="*/ 17363 w 233121"/>
              <a:gd name="connsiteY0" fmla="*/ 260814 h 723151"/>
              <a:gd name="connsiteX1" fmla="*/ 12228 w 233121"/>
              <a:gd name="connsiteY1" fmla="*/ 50194 h 723151"/>
              <a:gd name="connsiteX2" fmla="*/ 222847 w 233121"/>
              <a:gd name="connsiteY2" fmla="*/ 55331 h 723151"/>
              <a:gd name="connsiteX3" fmla="*/ 233121 w 233121"/>
              <a:gd name="connsiteY3" fmla="*/ 723151 h 723151"/>
              <a:gd name="connsiteX0" fmla="*/ 492 w 241935"/>
              <a:gd name="connsiteY0" fmla="*/ 190857 h 719976"/>
              <a:gd name="connsiteX1" fmla="*/ 21042 w 241935"/>
              <a:gd name="connsiteY1" fmla="*/ 47019 h 719976"/>
              <a:gd name="connsiteX2" fmla="*/ 231661 w 241935"/>
              <a:gd name="connsiteY2" fmla="*/ 52156 h 719976"/>
              <a:gd name="connsiteX3" fmla="*/ 241935 w 241935"/>
              <a:gd name="connsiteY3" fmla="*/ 719976 h 719976"/>
              <a:gd name="connsiteX0" fmla="*/ 0 w 241443"/>
              <a:gd name="connsiteY0" fmla="*/ 198605 h 727724"/>
              <a:gd name="connsiteX1" fmla="*/ 61646 w 241443"/>
              <a:gd name="connsiteY1" fmla="*/ 34219 h 727724"/>
              <a:gd name="connsiteX2" fmla="*/ 231169 w 241443"/>
              <a:gd name="connsiteY2" fmla="*/ 59904 h 727724"/>
              <a:gd name="connsiteX3" fmla="*/ 241443 w 241443"/>
              <a:gd name="connsiteY3" fmla="*/ 727724 h 727724"/>
              <a:gd name="connsiteX0" fmla="*/ 603 w 242046"/>
              <a:gd name="connsiteY0" fmla="*/ 198605 h 727724"/>
              <a:gd name="connsiteX1" fmla="*/ 62249 w 242046"/>
              <a:gd name="connsiteY1" fmla="*/ 34219 h 727724"/>
              <a:gd name="connsiteX2" fmla="*/ 231772 w 242046"/>
              <a:gd name="connsiteY2" fmla="*/ 59904 h 727724"/>
              <a:gd name="connsiteX3" fmla="*/ 242046 w 242046"/>
              <a:gd name="connsiteY3" fmla="*/ 727724 h 727724"/>
              <a:gd name="connsiteX0" fmla="*/ 691 w 236997"/>
              <a:gd name="connsiteY0" fmla="*/ 209454 h 728299"/>
              <a:gd name="connsiteX1" fmla="*/ 57200 w 236997"/>
              <a:gd name="connsiteY1" fmla="*/ 34794 h 728299"/>
              <a:gd name="connsiteX2" fmla="*/ 226723 w 236997"/>
              <a:gd name="connsiteY2" fmla="*/ 60479 h 728299"/>
              <a:gd name="connsiteX3" fmla="*/ 236997 w 236997"/>
              <a:gd name="connsiteY3" fmla="*/ 728299 h 7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997" h="728299">
                <a:moveTo>
                  <a:pt x="691" y="209454"/>
                </a:moveTo>
                <a:cubicBezTo>
                  <a:pt x="-4446" y="93015"/>
                  <a:pt x="19528" y="59623"/>
                  <a:pt x="57200" y="34794"/>
                </a:cubicBezTo>
                <a:cubicBezTo>
                  <a:pt x="94872" y="9965"/>
                  <a:pt x="195901" y="-40550"/>
                  <a:pt x="226723" y="60479"/>
                </a:cubicBezTo>
                <a:cubicBezTo>
                  <a:pt x="235284" y="253976"/>
                  <a:pt x="216449" y="404663"/>
                  <a:pt x="236997" y="72829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图片 6" descr="撕囊镊3w.png">
            <a:extLst>
              <a:ext uri="{FF2B5EF4-FFF2-40B4-BE49-F238E27FC236}">
                <a16:creationId xmlns:a16="http://schemas.microsoft.com/office/drawing/2014/main" id="{062EE1E0-CFAA-9241-9E5F-3B590D8A1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2" b="89979" l="9996" r="94836">
                        <a14:foregroundMark x1="15736" y1="70455" x2="15736" y2="70455"/>
                        <a14:foregroundMark x1="27593" y1="66563" x2="51064" y2="65496"/>
                        <a14:foregroundMark x1="53568" y1="63361" x2="87101" y2="27961"/>
                        <a14:foregroundMark x1="13675" y1="79304" x2="41268" y2="77893"/>
                        <a14:foregroundMark x1="42863" y1="78271" x2="57225" y2="77548"/>
                        <a14:foregroundMark x1="58599" y1="75413" x2="89140" y2="52376"/>
                        <a14:foregroundMark x1="85505" y1="15909" x2="90293" y2="50620"/>
                        <a14:foregroundMark x1="86857" y1="12018" x2="91645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36821">
            <a:off x="2159322" y="2821686"/>
            <a:ext cx="3602869" cy="23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84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E43EE-9145-8B4F-B9DC-67A99990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球形晶体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16B618-240F-B543-BE08-F6D13E78F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607DF0B-F4F0-5043-92CD-66E3F9A9F225}"/>
              </a:ext>
            </a:extLst>
          </p:cNvPr>
          <p:cNvGrpSpPr/>
          <p:nvPr/>
        </p:nvGrpSpPr>
        <p:grpSpPr>
          <a:xfrm>
            <a:off x="292100" y="1633928"/>
            <a:ext cx="5694407" cy="2660321"/>
            <a:chOff x="1503124" y="361743"/>
            <a:chExt cx="6238290" cy="2914413"/>
          </a:xfrm>
        </p:grpSpPr>
        <p:sp>
          <p:nvSpPr>
            <p:cNvPr id="5" name="形状">
              <a:extLst>
                <a:ext uri="{FF2B5EF4-FFF2-40B4-BE49-F238E27FC236}">
                  <a16:creationId xmlns:a16="http://schemas.microsoft.com/office/drawing/2014/main" id="{BCF12AA1-5AFB-0749-A8C9-3148AD39CCB5}"/>
                </a:ext>
              </a:extLst>
            </p:cNvPr>
            <p:cNvSpPr/>
            <p:nvPr/>
          </p:nvSpPr>
          <p:spPr>
            <a:xfrm>
              <a:off x="1713326" y="1449963"/>
              <a:ext cx="5805634" cy="178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372" y="18"/>
                    <a:pt x="9946" y="181"/>
                    <a:pt x="9529" y="490"/>
                  </a:cubicBezTo>
                  <a:cubicBezTo>
                    <a:pt x="9505" y="494"/>
                    <a:pt x="9481" y="495"/>
                    <a:pt x="9457" y="499"/>
                  </a:cubicBezTo>
                  <a:cubicBezTo>
                    <a:pt x="9473" y="449"/>
                    <a:pt x="9487" y="391"/>
                    <a:pt x="9497" y="330"/>
                  </a:cubicBezTo>
                  <a:cubicBezTo>
                    <a:pt x="9486" y="385"/>
                    <a:pt x="9473" y="438"/>
                    <a:pt x="9457" y="482"/>
                  </a:cubicBezTo>
                  <a:lnTo>
                    <a:pt x="8537" y="604"/>
                  </a:lnTo>
                  <a:lnTo>
                    <a:pt x="5808" y="578"/>
                  </a:lnTo>
                  <a:cubicBezTo>
                    <a:pt x="5793" y="581"/>
                    <a:pt x="5777" y="581"/>
                    <a:pt x="5761" y="585"/>
                  </a:cubicBezTo>
                  <a:cubicBezTo>
                    <a:pt x="5497" y="647"/>
                    <a:pt x="5237" y="946"/>
                    <a:pt x="5048" y="1571"/>
                  </a:cubicBezTo>
                  <a:cubicBezTo>
                    <a:pt x="4962" y="1854"/>
                    <a:pt x="4905" y="2219"/>
                    <a:pt x="4922" y="2605"/>
                  </a:cubicBezTo>
                  <a:cubicBezTo>
                    <a:pt x="4939" y="2979"/>
                    <a:pt x="5043" y="3190"/>
                    <a:pt x="5138" y="3401"/>
                  </a:cubicBezTo>
                  <a:cubicBezTo>
                    <a:pt x="5201" y="3540"/>
                    <a:pt x="5258" y="3720"/>
                    <a:pt x="5299" y="3900"/>
                  </a:cubicBezTo>
                  <a:cubicBezTo>
                    <a:pt x="5357" y="4152"/>
                    <a:pt x="5385" y="4469"/>
                    <a:pt x="5324" y="4693"/>
                  </a:cubicBezTo>
                  <a:cubicBezTo>
                    <a:pt x="5262" y="4922"/>
                    <a:pt x="5140" y="4815"/>
                    <a:pt x="5083" y="5060"/>
                  </a:cubicBezTo>
                  <a:cubicBezTo>
                    <a:pt x="5028" y="5291"/>
                    <a:pt x="5076" y="5675"/>
                    <a:pt x="5006" y="5870"/>
                  </a:cubicBezTo>
                  <a:cubicBezTo>
                    <a:pt x="4914" y="6124"/>
                    <a:pt x="4752" y="5623"/>
                    <a:pt x="4672" y="5992"/>
                  </a:cubicBezTo>
                  <a:cubicBezTo>
                    <a:pt x="4632" y="6180"/>
                    <a:pt x="4677" y="6423"/>
                    <a:pt x="4671" y="6644"/>
                  </a:cubicBezTo>
                  <a:cubicBezTo>
                    <a:pt x="4666" y="6827"/>
                    <a:pt x="4631" y="6951"/>
                    <a:pt x="4581" y="6954"/>
                  </a:cubicBezTo>
                  <a:cubicBezTo>
                    <a:pt x="4523" y="6957"/>
                    <a:pt x="4489" y="6794"/>
                    <a:pt x="4452" y="6641"/>
                  </a:cubicBezTo>
                  <a:cubicBezTo>
                    <a:pt x="4412" y="6474"/>
                    <a:pt x="4356" y="6332"/>
                    <a:pt x="4299" y="6400"/>
                  </a:cubicBezTo>
                  <a:cubicBezTo>
                    <a:pt x="4207" y="6511"/>
                    <a:pt x="4218" y="6781"/>
                    <a:pt x="4250" y="7059"/>
                  </a:cubicBezTo>
                  <a:cubicBezTo>
                    <a:pt x="4303" y="7518"/>
                    <a:pt x="4325" y="8053"/>
                    <a:pt x="4213" y="8139"/>
                  </a:cubicBezTo>
                  <a:cubicBezTo>
                    <a:pt x="4095" y="8228"/>
                    <a:pt x="4054" y="7647"/>
                    <a:pt x="3944" y="7637"/>
                  </a:cubicBezTo>
                  <a:cubicBezTo>
                    <a:pt x="3850" y="7629"/>
                    <a:pt x="3807" y="7981"/>
                    <a:pt x="3785" y="8315"/>
                  </a:cubicBezTo>
                  <a:cubicBezTo>
                    <a:pt x="3772" y="8518"/>
                    <a:pt x="3751" y="8733"/>
                    <a:pt x="3694" y="8805"/>
                  </a:cubicBezTo>
                  <a:cubicBezTo>
                    <a:pt x="3640" y="8874"/>
                    <a:pt x="3592" y="8773"/>
                    <a:pt x="3539" y="8709"/>
                  </a:cubicBezTo>
                  <a:cubicBezTo>
                    <a:pt x="3491" y="8652"/>
                    <a:pt x="3436" y="8634"/>
                    <a:pt x="3385" y="8630"/>
                  </a:cubicBezTo>
                  <a:cubicBezTo>
                    <a:pt x="3298" y="8625"/>
                    <a:pt x="3213" y="8673"/>
                    <a:pt x="3130" y="8767"/>
                  </a:cubicBezTo>
                  <a:cubicBezTo>
                    <a:pt x="2871" y="9059"/>
                    <a:pt x="2662" y="9704"/>
                    <a:pt x="2433" y="10250"/>
                  </a:cubicBezTo>
                  <a:cubicBezTo>
                    <a:pt x="2212" y="10775"/>
                    <a:pt x="1967" y="11208"/>
                    <a:pt x="1745" y="11752"/>
                  </a:cubicBezTo>
                  <a:cubicBezTo>
                    <a:pt x="1230" y="13015"/>
                    <a:pt x="844" y="14715"/>
                    <a:pt x="551" y="16552"/>
                  </a:cubicBezTo>
                  <a:cubicBezTo>
                    <a:pt x="300" y="18122"/>
                    <a:pt x="116" y="19822"/>
                    <a:pt x="0" y="21600"/>
                  </a:cubicBezTo>
                  <a:lnTo>
                    <a:pt x="21600" y="21600"/>
                  </a:lnTo>
                  <a:cubicBezTo>
                    <a:pt x="21484" y="19822"/>
                    <a:pt x="21301" y="18122"/>
                    <a:pt x="21050" y="16552"/>
                  </a:cubicBezTo>
                  <a:cubicBezTo>
                    <a:pt x="20757" y="14715"/>
                    <a:pt x="20371" y="13016"/>
                    <a:pt x="19856" y="11752"/>
                  </a:cubicBezTo>
                  <a:cubicBezTo>
                    <a:pt x="19634" y="11208"/>
                    <a:pt x="19389" y="10775"/>
                    <a:pt x="19168" y="10250"/>
                  </a:cubicBezTo>
                  <a:cubicBezTo>
                    <a:pt x="18938" y="9704"/>
                    <a:pt x="18730" y="9059"/>
                    <a:pt x="18470" y="8767"/>
                  </a:cubicBezTo>
                  <a:cubicBezTo>
                    <a:pt x="18387" y="8673"/>
                    <a:pt x="18303" y="8625"/>
                    <a:pt x="18215" y="8630"/>
                  </a:cubicBezTo>
                  <a:cubicBezTo>
                    <a:pt x="18164" y="8634"/>
                    <a:pt x="18110" y="8652"/>
                    <a:pt x="18062" y="8709"/>
                  </a:cubicBezTo>
                  <a:cubicBezTo>
                    <a:pt x="18009" y="8773"/>
                    <a:pt x="17961" y="8874"/>
                    <a:pt x="17906" y="8805"/>
                  </a:cubicBezTo>
                  <a:cubicBezTo>
                    <a:pt x="17849" y="8733"/>
                    <a:pt x="17829" y="8518"/>
                    <a:pt x="17816" y="8315"/>
                  </a:cubicBezTo>
                  <a:cubicBezTo>
                    <a:pt x="17794" y="7981"/>
                    <a:pt x="17750" y="7629"/>
                    <a:pt x="17657" y="7637"/>
                  </a:cubicBezTo>
                  <a:cubicBezTo>
                    <a:pt x="17547" y="7647"/>
                    <a:pt x="17506" y="8228"/>
                    <a:pt x="17388" y="8139"/>
                  </a:cubicBezTo>
                  <a:cubicBezTo>
                    <a:pt x="17276" y="8053"/>
                    <a:pt x="17298" y="7518"/>
                    <a:pt x="17351" y="7059"/>
                  </a:cubicBezTo>
                  <a:cubicBezTo>
                    <a:pt x="17383" y="6781"/>
                    <a:pt x="17394" y="6511"/>
                    <a:pt x="17302" y="6400"/>
                  </a:cubicBezTo>
                  <a:cubicBezTo>
                    <a:pt x="17245" y="6332"/>
                    <a:pt x="17189" y="6474"/>
                    <a:pt x="17148" y="6641"/>
                  </a:cubicBezTo>
                  <a:cubicBezTo>
                    <a:pt x="17111" y="6794"/>
                    <a:pt x="17077" y="6957"/>
                    <a:pt x="17020" y="6954"/>
                  </a:cubicBezTo>
                  <a:cubicBezTo>
                    <a:pt x="16970" y="6951"/>
                    <a:pt x="16935" y="6827"/>
                    <a:pt x="16930" y="6644"/>
                  </a:cubicBezTo>
                  <a:cubicBezTo>
                    <a:pt x="16924" y="6423"/>
                    <a:pt x="16969" y="6180"/>
                    <a:pt x="16928" y="5992"/>
                  </a:cubicBezTo>
                  <a:cubicBezTo>
                    <a:pt x="16849" y="5623"/>
                    <a:pt x="16687" y="6124"/>
                    <a:pt x="16595" y="5870"/>
                  </a:cubicBezTo>
                  <a:cubicBezTo>
                    <a:pt x="16524" y="5675"/>
                    <a:pt x="16572" y="5291"/>
                    <a:pt x="16518" y="5060"/>
                  </a:cubicBezTo>
                  <a:cubicBezTo>
                    <a:pt x="16460" y="4815"/>
                    <a:pt x="16339" y="4922"/>
                    <a:pt x="16277" y="4693"/>
                  </a:cubicBezTo>
                  <a:cubicBezTo>
                    <a:pt x="16216" y="4469"/>
                    <a:pt x="16243" y="4152"/>
                    <a:pt x="16301" y="3900"/>
                  </a:cubicBezTo>
                  <a:cubicBezTo>
                    <a:pt x="16343" y="3720"/>
                    <a:pt x="16400" y="3540"/>
                    <a:pt x="16462" y="3401"/>
                  </a:cubicBezTo>
                  <a:cubicBezTo>
                    <a:pt x="16558" y="3190"/>
                    <a:pt x="16662" y="2979"/>
                    <a:pt x="16678" y="2605"/>
                  </a:cubicBezTo>
                  <a:cubicBezTo>
                    <a:pt x="16695" y="2219"/>
                    <a:pt x="16638" y="1854"/>
                    <a:pt x="16553" y="1571"/>
                  </a:cubicBezTo>
                  <a:cubicBezTo>
                    <a:pt x="16364" y="946"/>
                    <a:pt x="16104" y="647"/>
                    <a:pt x="15839" y="585"/>
                  </a:cubicBezTo>
                  <a:cubicBezTo>
                    <a:pt x="15824" y="581"/>
                    <a:pt x="15808" y="581"/>
                    <a:pt x="15792" y="578"/>
                  </a:cubicBezTo>
                  <a:lnTo>
                    <a:pt x="13064" y="604"/>
                  </a:lnTo>
                  <a:lnTo>
                    <a:pt x="12144" y="482"/>
                  </a:lnTo>
                  <a:cubicBezTo>
                    <a:pt x="12128" y="437"/>
                    <a:pt x="12114" y="386"/>
                    <a:pt x="12103" y="330"/>
                  </a:cubicBezTo>
                  <a:cubicBezTo>
                    <a:pt x="12113" y="391"/>
                    <a:pt x="12127" y="449"/>
                    <a:pt x="12143" y="499"/>
                  </a:cubicBezTo>
                  <a:cubicBezTo>
                    <a:pt x="12119" y="495"/>
                    <a:pt x="12095" y="494"/>
                    <a:pt x="12071" y="490"/>
                  </a:cubicBezTo>
                  <a:cubicBezTo>
                    <a:pt x="11654" y="181"/>
                    <a:pt x="11228" y="18"/>
                    <a:pt x="10800" y="0"/>
                  </a:cubicBezTo>
                  <a:close/>
                </a:path>
              </a:pathLst>
            </a:custGeom>
            <a:solidFill>
              <a:srgbClr val="E4C4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" name="形状">
              <a:extLst>
                <a:ext uri="{FF2B5EF4-FFF2-40B4-BE49-F238E27FC236}">
                  <a16:creationId xmlns:a16="http://schemas.microsoft.com/office/drawing/2014/main" id="{7D16ACAF-45A3-3E4A-8B09-240BF4E4108A}"/>
                </a:ext>
              </a:extLst>
            </p:cNvPr>
            <p:cNvSpPr/>
            <p:nvPr/>
          </p:nvSpPr>
          <p:spPr>
            <a:xfrm>
              <a:off x="1881985" y="1445129"/>
              <a:ext cx="5471761" cy="151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10817" y="0"/>
                  </a:moveTo>
                  <a:cubicBezTo>
                    <a:pt x="10364" y="21"/>
                    <a:pt x="9912" y="212"/>
                    <a:pt x="9468" y="575"/>
                  </a:cubicBezTo>
                  <a:cubicBezTo>
                    <a:pt x="9443" y="580"/>
                    <a:pt x="9418" y="582"/>
                    <a:pt x="9393" y="586"/>
                  </a:cubicBezTo>
                  <a:cubicBezTo>
                    <a:pt x="9410" y="527"/>
                    <a:pt x="9424" y="459"/>
                    <a:pt x="9435" y="387"/>
                  </a:cubicBezTo>
                  <a:cubicBezTo>
                    <a:pt x="9423" y="452"/>
                    <a:pt x="9409" y="514"/>
                    <a:pt x="9392" y="567"/>
                  </a:cubicBezTo>
                  <a:lnTo>
                    <a:pt x="8416" y="710"/>
                  </a:lnTo>
                  <a:lnTo>
                    <a:pt x="5521" y="679"/>
                  </a:lnTo>
                  <a:cubicBezTo>
                    <a:pt x="5505" y="682"/>
                    <a:pt x="5488" y="683"/>
                    <a:pt x="5471" y="687"/>
                  </a:cubicBezTo>
                  <a:cubicBezTo>
                    <a:pt x="5190" y="760"/>
                    <a:pt x="4915" y="1111"/>
                    <a:pt x="4714" y="1846"/>
                  </a:cubicBezTo>
                  <a:cubicBezTo>
                    <a:pt x="4624" y="2177"/>
                    <a:pt x="4563" y="2607"/>
                    <a:pt x="4581" y="3060"/>
                  </a:cubicBezTo>
                  <a:cubicBezTo>
                    <a:pt x="4599" y="3499"/>
                    <a:pt x="4709" y="3747"/>
                    <a:pt x="4810" y="3994"/>
                  </a:cubicBezTo>
                  <a:cubicBezTo>
                    <a:pt x="4877" y="4158"/>
                    <a:pt x="4937" y="4369"/>
                    <a:pt x="4981" y="4581"/>
                  </a:cubicBezTo>
                  <a:cubicBezTo>
                    <a:pt x="5043" y="4876"/>
                    <a:pt x="5072" y="5250"/>
                    <a:pt x="5007" y="5512"/>
                  </a:cubicBezTo>
                  <a:cubicBezTo>
                    <a:pt x="4941" y="5782"/>
                    <a:pt x="4812" y="5656"/>
                    <a:pt x="4751" y="5944"/>
                  </a:cubicBezTo>
                  <a:cubicBezTo>
                    <a:pt x="4694" y="6215"/>
                    <a:pt x="4745" y="6666"/>
                    <a:pt x="4670" y="6895"/>
                  </a:cubicBezTo>
                  <a:cubicBezTo>
                    <a:pt x="4572" y="7194"/>
                    <a:pt x="4400" y="6605"/>
                    <a:pt x="4316" y="7038"/>
                  </a:cubicBezTo>
                  <a:cubicBezTo>
                    <a:pt x="4273" y="7260"/>
                    <a:pt x="4321" y="7544"/>
                    <a:pt x="4314" y="7804"/>
                  </a:cubicBezTo>
                  <a:cubicBezTo>
                    <a:pt x="4313" y="7844"/>
                    <a:pt x="4310" y="7879"/>
                    <a:pt x="4307" y="7913"/>
                  </a:cubicBezTo>
                  <a:cubicBezTo>
                    <a:pt x="4307" y="7914"/>
                    <a:pt x="4307" y="7915"/>
                    <a:pt x="4307" y="7916"/>
                  </a:cubicBezTo>
                  <a:cubicBezTo>
                    <a:pt x="4301" y="7986"/>
                    <a:pt x="4290" y="8041"/>
                    <a:pt x="4277" y="8084"/>
                  </a:cubicBezTo>
                  <a:cubicBezTo>
                    <a:pt x="4274" y="8092"/>
                    <a:pt x="4272" y="8100"/>
                    <a:pt x="4269" y="8107"/>
                  </a:cubicBezTo>
                  <a:cubicBezTo>
                    <a:pt x="4255" y="8143"/>
                    <a:pt x="4238" y="8167"/>
                    <a:pt x="4218" y="8168"/>
                  </a:cubicBezTo>
                  <a:cubicBezTo>
                    <a:pt x="4158" y="8172"/>
                    <a:pt x="4122" y="7980"/>
                    <a:pt x="4082" y="7801"/>
                  </a:cubicBezTo>
                  <a:cubicBezTo>
                    <a:pt x="4039" y="7605"/>
                    <a:pt x="3980" y="7438"/>
                    <a:pt x="3920" y="7518"/>
                  </a:cubicBezTo>
                  <a:cubicBezTo>
                    <a:pt x="3822" y="7647"/>
                    <a:pt x="3834" y="7966"/>
                    <a:pt x="3868" y="8292"/>
                  </a:cubicBezTo>
                  <a:cubicBezTo>
                    <a:pt x="3924" y="8830"/>
                    <a:pt x="3947" y="9460"/>
                    <a:pt x="3828" y="9560"/>
                  </a:cubicBezTo>
                  <a:cubicBezTo>
                    <a:pt x="3703" y="9665"/>
                    <a:pt x="3660" y="8982"/>
                    <a:pt x="3543" y="8971"/>
                  </a:cubicBezTo>
                  <a:cubicBezTo>
                    <a:pt x="3444" y="8961"/>
                    <a:pt x="3397" y="9375"/>
                    <a:pt x="3374" y="9767"/>
                  </a:cubicBezTo>
                  <a:cubicBezTo>
                    <a:pt x="3360" y="10006"/>
                    <a:pt x="3339" y="10258"/>
                    <a:pt x="3278" y="10342"/>
                  </a:cubicBezTo>
                  <a:cubicBezTo>
                    <a:pt x="3220" y="10423"/>
                    <a:pt x="3169" y="10305"/>
                    <a:pt x="3113" y="10230"/>
                  </a:cubicBezTo>
                  <a:cubicBezTo>
                    <a:pt x="3062" y="10163"/>
                    <a:pt x="3004" y="10141"/>
                    <a:pt x="2950" y="10138"/>
                  </a:cubicBezTo>
                  <a:cubicBezTo>
                    <a:pt x="2857" y="10131"/>
                    <a:pt x="2768" y="10188"/>
                    <a:pt x="2680" y="10298"/>
                  </a:cubicBezTo>
                  <a:cubicBezTo>
                    <a:pt x="2405" y="10641"/>
                    <a:pt x="2183" y="11398"/>
                    <a:pt x="1940" y="12039"/>
                  </a:cubicBezTo>
                  <a:cubicBezTo>
                    <a:pt x="1706" y="12657"/>
                    <a:pt x="1445" y="13166"/>
                    <a:pt x="1210" y="13804"/>
                  </a:cubicBezTo>
                  <a:cubicBezTo>
                    <a:pt x="1207" y="13811"/>
                    <a:pt x="1205" y="13819"/>
                    <a:pt x="1202" y="13826"/>
                  </a:cubicBezTo>
                  <a:cubicBezTo>
                    <a:pt x="690" y="15224"/>
                    <a:pt x="303" y="17076"/>
                    <a:pt x="0" y="19083"/>
                  </a:cubicBezTo>
                  <a:cubicBezTo>
                    <a:pt x="11" y="19165"/>
                    <a:pt x="23" y="19238"/>
                    <a:pt x="37" y="19296"/>
                  </a:cubicBezTo>
                  <a:cubicBezTo>
                    <a:pt x="97" y="19530"/>
                    <a:pt x="167" y="19569"/>
                    <a:pt x="281" y="19633"/>
                  </a:cubicBezTo>
                  <a:cubicBezTo>
                    <a:pt x="396" y="19696"/>
                    <a:pt x="466" y="19732"/>
                    <a:pt x="542" y="19574"/>
                  </a:cubicBezTo>
                  <a:cubicBezTo>
                    <a:pt x="609" y="19418"/>
                    <a:pt x="673" y="19077"/>
                    <a:pt x="728" y="18623"/>
                  </a:cubicBezTo>
                  <a:cubicBezTo>
                    <a:pt x="745" y="19116"/>
                    <a:pt x="779" y="19513"/>
                    <a:pt x="831" y="19734"/>
                  </a:cubicBezTo>
                  <a:cubicBezTo>
                    <a:pt x="891" y="19967"/>
                    <a:pt x="961" y="20007"/>
                    <a:pt x="1075" y="20070"/>
                  </a:cubicBezTo>
                  <a:cubicBezTo>
                    <a:pt x="1190" y="20134"/>
                    <a:pt x="1260" y="20173"/>
                    <a:pt x="1335" y="20014"/>
                  </a:cubicBezTo>
                  <a:cubicBezTo>
                    <a:pt x="1369" y="19936"/>
                    <a:pt x="1402" y="19798"/>
                    <a:pt x="1434" y="19636"/>
                  </a:cubicBezTo>
                  <a:cubicBezTo>
                    <a:pt x="1474" y="19828"/>
                    <a:pt x="1519" y="19998"/>
                    <a:pt x="1570" y="20110"/>
                  </a:cubicBezTo>
                  <a:cubicBezTo>
                    <a:pt x="1687" y="20338"/>
                    <a:pt x="1810" y="20371"/>
                    <a:pt x="2012" y="20424"/>
                  </a:cubicBezTo>
                  <a:cubicBezTo>
                    <a:pt x="2215" y="20476"/>
                    <a:pt x="2338" y="20506"/>
                    <a:pt x="2462" y="20340"/>
                  </a:cubicBezTo>
                  <a:cubicBezTo>
                    <a:pt x="2570" y="20177"/>
                    <a:pt x="2665" y="19827"/>
                    <a:pt x="2737" y="19366"/>
                  </a:cubicBezTo>
                  <a:cubicBezTo>
                    <a:pt x="2792" y="19860"/>
                    <a:pt x="2872" y="20257"/>
                    <a:pt x="2973" y="20474"/>
                  </a:cubicBezTo>
                  <a:cubicBezTo>
                    <a:pt x="3089" y="20703"/>
                    <a:pt x="3213" y="20736"/>
                    <a:pt x="3415" y="20789"/>
                  </a:cubicBezTo>
                  <a:cubicBezTo>
                    <a:pt x="3618" y="20841"/>
                    <a:pt x="3741" y="20871"/>
                    <a:pt x="3865" y="20704"/>
                  </a:cubicBezTo>
                  <a:cubicBezTo>
                    <a:pt x="3973" y="20542"/>
                    <a:pt x="4067" y="20192"/>
                    <a:pt x="4140" y="19731"/>
                  </a:cubicBezTo>
                  <a:cubicBezTo>
                    <a:pt x="4194" y="20225"/>
                    <a:pt x="4275" y="20619"/>
                    <a:pt x="4376" y="20836"/>
                  </a:cubicBezTo>
                  <a:cubicBezTo>
                    <a:pt x="4492" y="21065"/>
                    <a:pt x="4615" y="21098"/>
                    <a:pt x="4818" y="21150"/>
                  </a:cubicBezTo>
                  <a:cubicBezTo>
                    <a:pt x="5020" y="21203"/>
                    <a:pt x="5144" y="21235"/>
                    <a:pt x="5267" y="21069"/>
                  </a:cubicBezTo>
                  <a:cubicBezTo>
                    <a:pt x="5376" y="20906"/>
                    <a:pt x="5469" y="20554"/>
                    <a:pt x="5542" y="20093"/>
                  </a:cubicBezTo>
                  <a:cubicBezTo>
                    <a:pt x="5596" y="20587"/>
                    <a:pt x="5676" y="20984"/>
                    <a:pt x="5777" y="21201"/>
                  </a:cubicBezTo>
                  <a:cubicBezTo>
                    <a:pt x="5894" y="21429"/>
                    <a:pt x="6017" y="21463"/>
                    <a:pt x="6220" y="21515"/>
                  </a:cubicBezTo>
                  <a:cubicBezTo>
                    <a:pt x="6422" y="21568"/>
                    <a:pt x="6546" y="21600"/>
                    <a:pt x="6670" y="21434"/>
                  </a:cubicBezTo>
                  <a:cubicBezTo>
                    <a:pt x="6759" y="21300"/>
                    <a:pt x="6837" y="21035"/>
                    <a:pt x="6902" y="20690"/>
                  </a:cubicBezTo>
                  <a:cubicBezTo>
                    <a:pt x="6977" y="20971"/>
                    <a:pt x="7066" y="21195"/>
                    <a:pt x="7166" y="21327"/>
                  </a:cubicBezTo>
                  <a:cubicBezTo>
                    <a:pt x="7332" y="21525"/>
                    <a:pt x="7502" y="21526"/>
                    <a:pt x="7782" y="21526"/>
                  </a:cubicBezTo>
                  <a:cubicBezTo>
                    <a:pt x="7823" y="21526"/>
                    <a:pt x="7848" y="21519"/>
                    <a:pt x="7885" y="21518"/>
                  </a:cubicBezTo>
                  <a:cubicBezTo>
                    <a:pt x="7922" y="21519"/>
                    <a:pt x="7947" y="21526"/>
                    <a:pt x="7988" y="21526"/>
                  </a:cubicBezTo>
                  <a:cubicBezTo>
                    <a:pt x="8267" y="21526"/>
                    <a:pt x="8438" y="21525"/>
                    <a:pt x="8603" y="21327"/>
                  </a:cubicBezTo>
                  <a:cubicBezTo>
                    <a:pt x="8698" y="21202"/>
                    <a:pt x="8781" y="20994"/>
                    <a:pt x="8853" y="20732"/>
                  </a:cubicBezTo>
                  <a:cubicBezTo>
                    <a:pt x="8924" y="20993"/>
                    <a:pt x="9007" y="21202"/>
                    <a:pt x="9101" y="21327"/>
                  </a:cubicBezTo>
                  <a:cubicBezTo>
                    <a:pt x="9267" y="21525"/>
                    <a:pt x="9437" y="21526"/>
                    <a:pt x="9716" y="21526"/>
                  </a:cubicBezTo>
                  <a:cubicBezTo>
                    <a:pt x="9758" y="21526"/>
                    <a:pt x="9783" y="21519"/>
                    <a:pt x="9820" y="21518"/>
                  </a:cubicBezTo>
                  <a:cubicBezTo>
                    <a:pt x="9856" y="21519"/>
                    <a:pt x="9882" y="21526"/>
                    <a:pt x="9923" y="21526"/>
                  </a:cubicBezTo>
                  <a:cubicBezTo>
                    <a:pt x="10202" y="21526"/>
                    <a:pt x="10372" y="21525"/>
                    <a:pt x="10538" y="21327"/>
                  </a:cubicBezTo>
                  <a:cubicBezTo>
                    <a:pt x="10632" y="21202"/>
                    <a:pt x="10716" y="20994"/>
                    <a:pt x="10787" y="20732"/>
                  </a:cubicBezTo>
                  <a:cubicBezTo>
                    <a:pt x="10859" y="20993"/>
                    <a:pt x="10941" y="21202"/>
                    <a:pt x="11036" y="21327"/>
                  </a:cubicBezTo>
                  <a:cubicBezTo>
                    <a:pt x="11201" y="21525"/>
                    <a:pt x="11372" y="21526"/>
                    <a:pt x="11651" y="21526"/>
                  </a:cubicBezTo>
                  <a:cubicBezTo>
                    <a:pt x="11692" y="21526"/>
                    <a:pt x="11718" y="21519"/>
                    <a:pt x="11754" y="21518"/>
                  </a:cubicBezTo>
                  <a:cubicBezTo>
                    <a:pt x="11791" y="21519"/>
                    <a:pt x="11816" y="21526"/>
                    <a:pt x="11857" y="21526"/>
                  </a:cubicBezTo>
                  <a:cubicBezTo>
                    <a:pt x="12137" y="21526"/>
                    <a:pt x="12307" y="21525"/>
                    <a:pt x="12472" y="21327"/>
                  </a:cubicBezTo>
                  <a:cubicBezTo>
                    <a:pt x="12567" y="21202"/>
                    <a:pt x="12650" y="20994"/>
                    <a:pt x="12722" y="20732"/>
                  </a:cubicBezTo>
                  <a:cubicBezTo>
                    <a:pt x="12793" y="20993"/>
                    <a:pt x="12876" y="21202"/>
                    <a:pt x="12970" y="21327"/>
                  </a:cubicBezTo>
                  <a:cubicBezTo>
                    <a:pt x="13136" y="21525"/>
                    <a:pt x="13306" y="21526"/>
                    <a:pt x="13586" y="21526"/>
                  </a:cubicBezTo>
                  <a:cubicBezTo>
                    <a:pt x="13627" y="21526"/>
                    <a:pt x="13652" y="21519"/>
                    <a:pt x="13689" y="21518"/>
                  </a:cubicBezTo>
                  <a:cubicBezTo>
                    <a:pt x="13726" y="21519"/>
                    <a:pt x="13751" y="21526"/>
                    <a:pt x="13792" y="21526"/>
                  </a:cubicBezTo>
                  <a:cubicBezTo>
                    <a:pt x="14071" y="21526"/>
                    <a:pt x="14241" y="21525"/>
                    <a:pt x="14407" y="21327"/>
                  </a:cubicBezTo>
                  <a:cubicBezTo>
                    <a:pt x="14507" y="21195"/>
                    <a:pt x="14596" y="20969"/>
                    <a:pt x="14671" y="20688"/>
                  </a:cubicBezTo>
                  <a:cubicBezTo>
                    <a:pt x="14736" y="21033"/>
                    <a:pt x="14815" y="21300"/>
                    <a:pt x="14904" y="21434"/>
                  </a:cubicBezTo>
                  <a:cubicBezTo>
                    <a:pt x="15027" y="21600"/>
                    <a:pt x="15151" y="21568"/>
                    <a:pt x="15354" y="21515"/>
                  </a:cubicBezTo>
                  <a:cubicBezTo>
                    <a:pt x="15556" y="21463"/>
                    <a:pt x="15680" y="21429"/>
                    <a:pt x="15796" y="21201"/>
                  </a:cubicBezTo>
                  <a:cubicBezTo>
                    <a:pt x="15897" y="20984"/>
                    <a:pt x="15977" y="20587"/>
                    <a:pt x="16032" y="20093"/>
                  </a:cubicBezTo>
                  <a:cubicBezTo>
                    <a:pt x="16104" y="20554"/>
                    <a:pt x="16198" y="20906"/>
                    <a:pt x="16306" y="21069"/>
                  </a:cubicBezTo>
                  <a:cubicBezTo>
                    <a:pt x="16430" y="21235"/>
                    <a:pt x="16553" y="21203"/>
                    <a:pt x="16756" y="21150"/>
                  </a:cubicBezTo>
                  <a:cubicBezTo>
                    <a:pt x="16958" y="21098"/>
                    <a:pt x="17082" y="21065"/>
                    <a:pt x="17198" y="20836"/>
                  </a:cubicBezTo>
                  <a:cubicBezTo>
                    <a:pt x="17299" y="20619"/>
                    <a:pt x="17379" y="20225"/>
                    <a:pt x="17434" y="19731"/>
                  </a:cubicBezTo>
                  <a:cubicBezTo>
                    <a:pt x="17506" y="20192"/>
                    <a:pt x="17601" y="20542"/>
                    <a:pt x="17709" y="20704"/>
                  </a:cubicBezTo>
                  <a:cubicBezTo>
                    <a:pt x="17833" y="20871"/>
                    <a:pt x="17956" y="20841"/>
                    <a:pt x="18158" y="20789"/>
                  </a:cubicBezTo>
                  <a:cubicBezTo>
                    <a:pt x="18361" y="20736"/>
                    <a:pt x="18484" y="20703"/>
                    <a:pt x="18601" y="20474"/>
                  </a:cubicBezTo>
                  <a:cubicBezTo>
                    <a:pt x="18702" y="20257"/>
                    <a:pt x="18782" y="19860"/>
                    <a:pt x="18836" y="19366"/>
                  </a:cubicBezTo>
                  <a:cubicBezTo>
                    <a:pt x="18909" y="19827"/>
                    <a:pt x="19003" y="20177"/>
                    <a:pt x="19111" y="20340"/>
                  </a:cubicBezTo>
                  <a:cubicBezTo>
                    <a:pt x="19235" y="20506"/>
                    <a:pt x="19359" y="20476"/>
                    <a:pt x="19561" y="20424"/>
                  </a:cubicBezTo>
                  <a:cubicBezTo>
                    <a:pt x="19764" y="20371"/>
                    <a:pt x="19887" y="20338"/>
                    <a:pt x="20003" y="20110"/>
                  </a:cubicBezTo>
                  <a:cubicBezTo>
                    <a:pt x="20055" y="19998"/>
                    <a:pt x="20099" y="19828"/>
                    <a:pt x="20140" y="19636"/>
                  </a:cubicBezTo>
                  <a:cubicBezTo>
                    <a:pt x="20172" y="19798"/>
                    <a:pt x="20204" y="19936"/>
                    <a:pt x="20238" y="20014"/>
                  </a:cubicBezTo>
                  <a:cubicBezTo>
                    <a:pt x="20314" y="20173"/>
                    <a:pt x="20384" y="20134"/>
                    <a:pt x="20498" y="20070"/>
                  </a:cubicBezTo>
                  <a:cubicBezTo>
                    <a:pt x="20613" y="20007"/>
                    <a:pt x="20683" y="19967"/>
                    <a:pt x="20743" y="19734"/>
                  </a:cubicBezTo>
                  <a:cubicBezTo>
                    <a:pt x="20795" y="19513"/>
                    <a:pt x="20829" y="19116"/>
                    <a:pt x="20846" y="18623"/>
                  </a:cubicBezTo>
                  <a:cubicBezTo>
                    <a:pt x="20901" y="19077"/>
                    <a:pt x="20965" y="19418"/>
                    <a:pt x="21032" y="19574"/>
                  </a:cubicBezTo>
                  <a:cubicBezTo>
                    <a:pt x="21108" y="19732"/>
                    <a:pt x="21178" y="19696"/>
                    <a:pt x="21292" y="19633"/>
                  </a:cubicBezTo>
                  <a:cubicBezTo>
                    <a:pt x="21407" y="19569"/>
                    <a:pt x="21476" y="19530"/>
                    <a:pt x="21537" y="19296"/>
                  </a:cubicBezTo>
                  <a:cubicBezTo>
                    <a:pt x="21562" y="19189"/>
                    <a:pt x="21583" y="19040"/>
                    <a:pt x="21600" y="18859"/>
                  </a:cubicBezTo>
                  <a:cubicBezTo>
                    <a:pt x="21302" y="16940"/>
                    <a:pt x="20926" y="15171"/>
                    <a:pt x="20433" y="13826"/>
                  </a:cubicBezTo>
                  <a:cubicBezTo>
                    <a:pt x="20431" y="13819"/>
                    <a:pt x="20428" y="13811"/>
                    <a:pt x="20426" y="13804"/>
                  </a:cubicBezTo>
                  <a:cubicBezTo>
                    <a:pt x="20190" y="13166"/>
                    <a:pt x="19930" y="12657"/>
                    <a:pt x="19696" y="12039"/>
                  </a:cubicBezTo>
                  <a:cubicBezTo>
                    <a:pt x="19452" y="11398"/>
                    <a:pt x="19231" y="10641"/>
                    <a:pt x="18956" y="10298"/>
                  </a:cubicBezTo>
                  <a:cubicBezTo>
                    <a:pt x="18868" y="10188"/>
                    <a:pt x="18778" y="10131"/>
                    <a:pt x="18685" y="10138"/>
                  </a:cubicBezTo>
                  <a:cubicBezTo>
                    <a:pt x="18631" y="10141"/>
                    <a:pt x="18574" y="10163"/>
                    <a:pt x="18523" y="10230"/>
                  </a:cubicBezTo>
                  <a:cubicBezTo>
                    <a:pt x="18480" y="10286"/>
                    <a:pt x="18441" y="10368"/>
                    <a:pt x="18400" y="10370"/>
                  </a:cubicBezTo>
                  <a:cubicBezTo>
                    <a:pt x="18386" y="10371"/>
                    <a:pt x="18372" y="10363"/>
                    <a:pt x="18357" y="10342"/>
                  </a:cubicBezTo>
                  <a:cubicBezTo>
                    <a:pt x="18297" y="10258"/>
                    <a:pt x="18275" y="10006"/>
                    <a:pt x="18261" y="9767"/>
                  </a:cubicBezTo>
                  <a:cubicBezTo>
                    <a:pt x="18238" y="9375"/>
                    <a:pt x="18192" y="8961"/>
                    <a:pt x="18093" y="8971"/>
                  </a:cubicBezTo>
                  <a:cubicBezTo>
                    <a:pt x="17991" y="8981"/>
                    <a:pt x="17944" y="9505"/>
                    <a:pt x="17850" y="9565"/>
                  </a:cubicBezTo>
                  <a:cubicBezTo>
                    <a:pt x="17837" y="9574"/>
                    <a:pt x="17823" y="9573"/>
                    <a:pt x="17807" y="9560"/>
                  </a:cubicBezTo>
                  <a:cubicBezTo>
                    <a:pt x="17718" y="9485"/>
                    <a:pt x="17709" y="9113"/>
                    <a:pt x="17734" y="8704"/>
                  </a:cubicBezTo>
                  <a:cubicBezTo>
                    <a:pt x="17742" y="8568"/>
                    <a:pt x="17754" y="8427"/>
                    <a:pt x="17768" y="8292"/>
                  </a:cubicBezTo>
                  <a:cubicBezTo>
                    <a:pt x="17802" y="7966"/>
                    <a:pt x="17814" y="7647"/>
                    <a:pt x="17716" y="7518"/>
                  </a:cubicBezTo>
                  <a:cubicBezTo>
                    <a:pt x="17656" y="7438"/>
                    <a:pt x="17596" y="7605"/>
                    <a:pt x="17553" y="7801"/>
                  </a:cubicBezTo>
                  <a:cubicBezTo>
                    <a:pt x="17514" y="7980"/>
                    <a:pt x="17478" y="8172"/>
                    <a:pt x="17417" y="8168"/>
                  </a:cubicBezTo>
                  <a:cubicBezTo>
                    <a:pt x="17363" y="8165"/>
                    <a:pt x="17327" y="8019"/>
                    <a:pt x="17321" y="7804"/>
                  </a:cubicBezTo>
                  <a:cubicBezTo>
                    <a:pt x="17319" y="7732"/>
                    <a:pt x="17324" y="7658"/>
                    <a:pt x="17328" y="7585"/>
                  </a:cubicBezTo>
                  <a:cubicBezTo>
                    <a:pt x="17337" y="7392"/>
                    <a:pt x="17351" y="7199"/>
                    <a:pt x="17320" y="7038"/>
                  </a:cubicBezTo>
                  <a:cubicBezTo>
                    <a:pt x="17235" y="6605"/>
                    <a:pt x="17064" y="7194"/>
                    <a:pt x="16966" y="6895"/>
                  </a:cubicBezTo>
                  <a:cubicBezTo>
                    <a:pt x="16891" y="6666"/>
                    <a:pt x="16942" y="6215"/>
                    <a:pt x="16884" y="5944"/>
                  </a:cubicBezTo>
                  <a:cubicBezTo>
                    <a:pt x="16823" y="5656"/>
                    <a:pt x="16695" y="5782"/>
                    <a:pt x="16628" y="5512"/>
                  </a:cubicBezTo>
                  <a:cubicBezTo>
                    <a:pt x="16564" y="5250"/>
                    <a:pt x="16593" y="4876"/>
                    <a:pt x="16655" y="4581"/>
                  </a:cubicBezTo>
                  <a:cubicBezTo>
                    <a:pt x="16699" y="4369"/>
                    <a:pt x="16759" y="4158"/>
                    <a:pt x="16825" y="3994"/>
                  </a:cubicBezTo>
                  <a:cubicBezTo>
                    <a:pt x="16926" y="3747"/>
                    <a:pt x="17037" y="3499"/>
                    <a:pt x="17054" y="3060"/>
                  </a:cubicBezTo>
                  <a:cubicBezTo>
                    <a:pt x="17072" y="2607"/>
                    <a:pt x="17012" y="2177"/>
                    <a:pt x="16921" y="1846"/>
                  </a:cubicBezTo>
                  <a:cubicBezTo>
                    <a:pt x="16721" y="1111"/>
                    <a:pt x="16445" y="760"/>
                    <a:pt x="16164" y="687"/>
                  </a:cubicBezTo>
                  <a:cubicBezTo>
                    <a:pt x="16147" y="683"/>
                    <a:pt x="16131" y="682"/>
                    <a:pt x="16114" y="679"/>
                  </a:cubicBezTo>
                  <a:lnTo>
                    <a:pt x="13219" y="710"/>
                  </a:lnTo>
                  <a:lnTo>
                    <a:pt x="12243" y="567"/>
                  </a:lnTo>
                  <a:cubicBezTo>
                    <a:pt x="12226" y="514"/>
                    <a:pt x="12212" y="453"/>
                    <a:pt x="12200" y="387"/>
                  </a:cubicBezTo>
                  <a:cubicBezTo>
                    <a:pt x="12211" y="459"/>
                    <a:pt x="12225" y="527"/>
                    <a:pt x="12242" y="586"/>
                  </a:cubicBezTo>
                  <a:cubicBezTo>
                    <a:pt x="12217" y="582"/>
                    <a:pt x="12192" y="580"/>
                    <a:pt x="12166" y="575"/>
                  </a:cubicBezTo>
                  <a:cubicBezTo>
                    <a:pt x="11723" y="212"/>
                    <a:pt x="11271" y="21"/>
                    <a:pt x="10817" y="0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50551" t="8548" r="49448" b="91451"/>
              </a:path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形状">
              <a:extLst>
                <a:ext uri="{FF2B5EF4-FFF2-40B4-BE49-F238E27FC236}">
                  <a16:creationId xmlns:a16="http://schemas.microsoft.com/office/drawing/2014/main" id="{F7291AD6-80ED-D149-89FA-BB72C2BAA9B6}"/>
                </a:ext>
              </a:extLst>
            </p:cNvPr>
            <p:cNvSpPr/>
            <p:nvPr/>
          </p:nvSpPr>
          <p:spPr>
            <a:xfrm>
              <a:off x="3360012" y="1516841"/>
              <a:ext cx="2514708" cy="1314762"/>
            </a:xfrm>
            <a:custGeom>
              <a:avLst/>
              <a:gdLst>
                <a:gd name="connsiteX0" fmla="*/ 18542 w 21452"/>
                <a:gd name="connsiteY0" fmla="*/ 2466 h 27714"/>
                <a:gd name="connsiteX1" fmla="*/ 21446 w 21452"/>
                <a:gd name="connsiteY1" fmla="*/ 7745 h 27714"/>
                <a:gd name="connsiteX2" fmla="*/ 20655 w 21452"/>
                <a:gd name="connsiteY2" fmla="*/ 11852 h 27714"/>
                <a:gd name="connsiteX3" fmla="*/ 18460 w 21452"/>
                <a:gd name="connsiteY3" fmla="*/ 15540 h 27714"/>
                <a:gd name="connsiteX4" fmla="*/ 15677 w 21452"/>
                <a:gd name="connsiteY4" fmla="*/ 19376 h 27714"/>
                <a:gd name="connsiteX5" fmla="*/ 11202 w 21452"/>
                <a:gd name="connsiteY5" fmla="*/ 27714 h 27714"/>
                <a:gd name="connsiteX6" fmla="*/ 6182 w 21452"/>
                <a:gd name="connsiteY6" fmla="*/ 19631 h 27714"/>
                <a:gd name="connsiteX7" fmla="*/ 2106 w 21452"/>
                <a:gd name="connsiteY7" fmla="*/ 14748 h 27714"/>
                <a:gd name="connsiteX8" fmla="*/ 10 w 21452"/>
                <a:gd name="connsiteY8" fmla="*/ 7590 h 27714"/>
                <a:gd name="connsiteX9" fmla="*/ 2869 w 21452"/>
                <a:gd name="connsiteY9" fmla="*/ 2618 h 27714"/>
                <a:gd name="connsiteX10" fmla="*/ 10920 w 21452"/>
                <a:gd name="connsiteY10" fmla="*/ 9 h 27714"/>
                <a:gd name="connsiteX11" fmla="*/ 18542 w 21452"/>
                <a:gd name="connsiteY11" fmla="*/ 2466 h 27714"/>
                <a:gd name="connsiteX0" fmla="*/ 18557 w 21467"/>
                <a:gd name="connsiteY0" fmla="*/ 2466 h 27714"/>
                <a:gd name="connsiteX1" fmla="*/ 21461 w 21467"/>
                <a:gd name="connsiteY1" fmla="*/ 7745 h 27714"/>
                <a:gd name="connsiteX2" fmla="*/ 20670 w 21467"/>
                <a:gd name="connsiteY2" fmla="*/ 11852 h 27714"/>
                <a:gd name="connsiteX3" fmla="*/ 18475 w 21467"/>
                <a:gd name="connsiteY3" fmla="*/ 15540 h 27714"/>
                <a:gd name="connsiteX4" fmla="*/ 15692 w 21467"/>
                <a:gd name="connsiteY4" fmla="*/ 19376 h 27714"/>
                <a:gd name="connsiteX5" fmla="*/ 11217 w 21467"/>
                <a:gd name="connsiteY5" fmla="*/ 27714 h 27714"/>
                <a:gd name="connsiteX6" fmla="*/ 6197 w 21467"/>
                <a:gd name="connsiteY6" fmla="*/ 19631 h 27714"/>
                <a:gd name="connsiteX7" fmla="*/ 1560 w 21467"/>
                <a:gd name="connsiteY7" fmla="*/ 18905 h 27714"/>
                <a:gd name="connsiteX8" fmla="*/ 25 w 21467"/>
                <a:gd name="connsiteY8" fmla="*/ 7590 h 27714"/>
                <a:gd name="connsiteX9" fmla="*/ 2884 w 21467"/>
                <a:gd name="connsiteY9" fmla="*/ 2618 h 27714"/>
                <a:gd name="connsiteX10" fmla="*/ 10935 w 21467"/>
                <a:gd name="connsiteY10" fmla="*/ 9 h 27714"/>
                <a:gd name="connsiteX11" fmla="*/ 18557 w 21467"/>
                <a:gd name="connsiteY11" fmla="*/ 2466 h 27714"/>
                <a:gd name="connsiteX0" fmla="*/ 18543 w 21453"/>
                <a:gd name="connsiteY0" fmla="*/ 2466 h 28020"/>
                <a:gd name="connsiteX1" fmla="*/ 21447 w 21453"/>
                <a:gd name="connsiteY1" fmla="*/ 7745 h 28020"/>
                <a:gd name="connsiteX2" fmla="*/ 20656 w 21453"/>
                <a:gd name="connsiteY2" fmla="*/ 11852 h 28020"/>
                <a:gd name="connsiteX3" fmla="*/ 18461 w 21453"/>
                <a:gd name="connsiteY3" fmla="*/ 15540 h 28020"/>
                <a:gd name="connsiteX4" fmla="*/ 15678 w 21453"/>
                <a:gd name="connsiteY4" fmla="*/ 19376 h 28020"/>
                <a:gd name="connsiteX5" fmla="*/ 11203 w 21453"/>
                <a:gd name="connsiteY5" fmla="*/ 27714 h 28020"/>
                <a:gd name="connsiteX6" fmla="*/ 5341 w 21453"/>
                <a:gd name="connsiteY6" fmla="*/ 25520 h 28020"/>
                <a:gd name="connsiteX7" fmla="*/ 1546 w 21453"/>
                <a:gd name="connsiteY7" fmla="*/ 18905 h 28020"/>
                <a:gd name="connsiteX8" fmla="*/ 11 w 21453"/>
                <a:gd name="connsiteY8" fmla="*/ 7590 h 28020"/>
                <a:gd name="connsiteX9" fmla="*/ 2870 w 21453"/>
                <a:gd name="connsiteY9" fmla="*/ 2618 h 28020"/>
                <a:gd name="connsiteX10" fmla="*/ 10921 w 21453"/>
                <a:gd name="connsiteY10" fmla="*/ 9 h 28020"/>
                <a:gd name="connsiteX11" fmla="*/ 18543 w 21453"/>
                <a:gd name="connsiteY11" fmla="*/ 2466 h 28020"/>
                <a:gd name="connsiteX0" fmla="*/ 18543 w 21453"/>
                <a:gd name="connsiteY0" fmla="*/ 2466 h 27732"/>
                <a:gd name="connsiteX1" fmla="*/ 21447 w 21453"/>
                <a:gd name="connsiteY1" fmla="*/ 7745 h 27732"/>
                <a:gd name="connsiteX2" fmla="*/ 20656 w 21453"/>
                <a:gd name="connsiteY2" fmla="*/ 11852 h 27732"/>
                <a:gd name="connsiteX3" fmla="*/ 18461 w 21453"/>
                <a:gd name="connsiteY3" fmla="*/ 15540 h 27732"/>
                <a:gd name="connsiteX4" fmla="*/ 16239 w 21453"/>
                <a:gd name="connsiteY4" fmla="*/ 24572 h 27732"/>
                <a:gd name="connsiteX5" fmla="*/ 11203 w 21453"/>
                <a:gd name="connsiteY5" fmla="*/ 27714 h 27732"/>
                <a:gd name="connsiteX6" fmla="*/ 5341 w 21453"/>
                <a:gd name="connsiteY6" fmla="*/ 25520 h 27732"/>
                <a:gd name="connsiteX7" fmla="*/ 1546 w 21453"/>
                <a:gd name="connsiteY7" fmla="*/ 18905 h 27732"/>
                <a:gd name="connsiteX8" fmla="*/ 11 w 21453"/>
                <a:gd name="connsiteY8" fmla="*/ 7590 h 27732"/>
                <a:gd name="connsiteX9" fmla="*/ 2870 w 21453"/>
                <a:gd name="connsiteY9" fmla="*/ 2618 h 27732"/>
                <a:gd name="connsiteX10" fmla="*/ 10921 w 21453"/>
                <a:gd name="connsiteY10" fmla="*/ 9 h 27732"/>
                <a:gd name="connsiteX11" fmla="*/ 18543 w 21453"/>
                <a:gd name="connsiteY11" fmla="*/ 2466 h 27732"/>
                <a:gd name="connsiteX0" fmla="*/ 18543 w 21451"/>
                <a:gd name="connsiteY0" fmla="*/ 2466 h 27732"/>
                <a:gd name="connsiteX1" fmla="*/ 21447 w 21451"/>
                <a:gd name="connsiteY1" fmla="*/ 7745 h 27732"/>
                <a:gd name="connsiteX2" fmla="*/ 20656 w 21451"/>
                <a:gd name="connsiteY2" fmla="*/ 11852 h 27732"/>
                <a:gd name="connsiteX3" fmla="*/ 19583 w 21451"/>
                <a:gd name="connsiteY3" fmla="*/ 18311 h 27732"/>
                <a:gd name="connsiteX4" fmla="*/ 16239 w 21451"/>
                <a:gd name="connsiteY4" fmla="*/ 24572 h 27732"/>
                <a:gd name="connsiteX5" fmla="*/ 11203 w 21451"/>
                <a:gd name="connsiteY5" fmla="*/ 27714 h 27732"/>
                <a:gd name="connsiteX6" fmla="*/ 5341 w 21451"/>
                <a:gd name="connsiteY6" fmla="*/ 25520 h 27732"/>
                <a:gd name="connsiteX7" fmla="*/ 1546 w 21451"/>
                <a:gd name="connsiteY7" fmla="*/ 18905 h 27732"/>
                <a:gd name="connsiteX8" fmla="*/ 11 w 21451"/>
                <a:gd name="connsiteY8" fmla="*/ 7590 h 27732"/>
                <a:gd name="connsiteX9" fmla="*/ 2870 w 21451"/>
                <a:gd name="connsiteY9" fmla="*/ 2618 h 27732"/>
                <a:gd name="connsiteX10" fmla="*/ 10921 w 21451"/>
                <a:gd name="connsiteY10" fmla="*/ 9 h 27732"/>
                <a:gd name="connsiteX11" fmla="*/ 18543 w 21451"/>
                <a:gd name="connsiteY11" fmla="*/ 2466 h 27732"/>
                <a:gd name="connsiteX0" fmla="*/ 18543 w 21481"/>
                <a:gd name="connsiteY0" fmla="*/ 2466 h 27732"/>
                <a:gd name="connsiteX1" fmla="*/ 21447 w 21481"/>
                <a:gd name="connsiteY1" fmla="*/ 7745 h 27732"/>
                <a:gd name="connsiteX2" fmla="*/ 21217 w 21481"/>
                <a:gd name="connsiteY2" fmla="*/ 13584 h 27732"/>
                <a:gd name="connsiteX3" fmla="*/ 19583 w 21481"/>
                <a:gd name="connsiteY3" fmla="*/ 18311 h 27732"/>
                <a:gd name="connsiteX4" fmla="*/ 16239 w 21481"/>
                <a:gd name="connsiteY4" fmla="*/ 24572 h 27732"/>
                <a:gd name="connsiteX5" fmla="*/ 11203 w 21481"/>
                <a:gd name="connsiteY5" fmla="*/ 27714 h 27732"/>
                <a:gd name="connsiteX6" fmla="*/ 5341 w 21481"/>
                <a:gd name="connsiteY6" fmla="*/ 25520 h 27732"/>
                <a:gd name="connsiteX7" fmla="*/ 1546 w 21481"/>
                <a:gd name="connsiteY7" fmla="*/ 18905 h 27732"/>
                <a:gd name="connsiteX8" fmla="*/ 11 w 21481"/>
                <a:gd name="connsiteY8" fmla="*/ 7590 h 27732"/>
                <a:gd name="connsiteX9" fmla="*/ 2870 w 21481"/>
                <a:gd name="connsiteY9" fmla="*/ 2618 h 27732"/>
                <a:gd name="connsiteX10" fmla="*/ 10921 w 21481"/>
                <a:gd name="connsiteY10" fmla="*/ 9 h 27732"/>
                <a:gd name="connsiteX11" fmla="*/ 18543 w 21481"/>
                <a:gd name="connsiteY11" fmla="*/ 2466 h 2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81" h="27732" extrusionOk="0">
                  <a:moveTo>
                    <a:pt x="18543" y="2466"/>
                  </a:moveTo>
                  <a:cubicBezTo>
                    <a:pt x="20331" y="3878"/>
                    <a:pt x="21358" y="5524"/>
                    <a:pt x="21447" y="7745"/>
                  </a:cubicBezTo>
                  <a:cubicBezTo>
                    <a:pt x="21503" y="9132"/>
                    <a:pt x="21528" y="11823"/>
                    <a:pt x="21217" y="13584"/>
                  </a:cubicBezTo>
                  <a:cubicBezTo>
                    <a:pt x="20906" y="15345"/>
                    <a:pt x="20413" y="16480"/>
                    <a:pt x="19583" y="18311"/>
                  </a:cubicBezTo>
                  <a:cubicBezTo>
                    <a:pt x="18753" y="20142"/>
                    <a:pt x="17636" y="23005"/>
                    <a:pt x="16239" y="24572"/>
                  </a:cubicBezTo>
                  <a:cubicBezTo>
                    <a:pt x="14842" y="26139"/>
                    <a:pt x="13019" y="27556"/>
                    <a:pt x="11203" y="27714"/>
                  </a:cubicBezTo>
                  <a:cubicBezTo>
                    <a:pt x="9387" y="27872"/>
                    <a:pt x="6950" y="26988"/>
                    <a:pt x="5341" y="25520"/>
                  </a:cubicBezTo>
                  <a:cubicBezTo>
                    <a:pt x="3732" y="24052"/>
                    <a:pt x="2434" y="21893"/>
                    <a:pt x="1546" y="18905"/>
                  </a:cubicBezTo>
                  <a:cubicBezTo>
                    <a:pt x="658" y="15917"/>
                    <a:pt x="-97" y="9576"/>
                    <a:pt x="11" y="7590"/>
                  </a:cubicBezTo>
                  <a:cubicBezTo>
                    <a:pt x="119" y="5599"/>
                    <a:pt x="1086" y="4024"/>
                    <a:pt x="2870" y="2618"/>
                  </a:cubicBezTo>
                  <a:cubicBezTo>
                    <a:pt x="5063" y="891"/>
                    <a:pt x="8090" y="121"/>
                    <a:pt x="10921" y="9"/>
                  </a:cubicBezTo>
                  <a:cubicBezTo>
                    <a:pt x="13658" y="-99"/>
                    <a:pt x="16467" y="825"/>
                    <a:pt x="18543" y="2466"/>
                  </a:cubicBezTo>
                  <a:close/>
                </a:path>
              </a:pathLst>
            </a:custGeom>
            <a:solidFill>
              <a:srgbClr val="EAEEF9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8" name="形状">
              <a:extLst>
                <a:ext uri="{FF2B5EF4-FFF2-40B4-BE49-F238E27FC236}">
                  <a16:creationId xmlns:a16="http://schemas.microsoft.com/office/drawing/2014/main" id="{B278BBE0-6467-D546-A6FF-1AF4A08E3FAA}"/>
                </a:ext>
              </a:extLst>
            </p:cNvPr>
            <p:cNvSpPr/>
            <p:nvPr/>
          </p:nvSpPr>
          <p:spPr>
            <a:xfrm>
              <a:off x="4959177" y="1308031"/>
              <a:ext cx="2656869" cy="196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9" name="成组">
              <a:extLst>
                <a:ext uri="{FF2B5EF4-FFF2-40B4-BE49-F238E27FC236}">
                  <a16:creationId xmlns:a16="http://schemas.microsoft.com/office/drawing/2014/main" id="{D36313E4-B598-144C-A994-25FC4FA15B5C}"/>
                </a:ext>
              </a:extLst>
            </p:cNvPr>
            <p:cNvGrpSpPr/>
            <p:nvPr/>
          </p:nvGrpSpPr>
          <p:grpSpPr>
            <a:xfrm>
              <a:off x="6111464" y="1749290"/>
              <a:ext cx="332557" cy="337543"/>
              <a:chOff x="0" y="0"/>
              <a:chExt cx="399199" cy="393794"/>
            </a:xfrm>
          </p:grpSpPr>
          <p:sp>
            <p:nvSpPr>
              <p:cNvPr id="61" name="椭圆形">
                <a:extLst>
                  <a:ext uri="{FF2B5EF4-FFF2-40B4-BE49-F238E27FC236}">
                    <a16:creationId xmlns:a16="http://schemas.microsoft.com/office/drawing/2014/main" id="{858525C0-6151-284A-8A33-D7C4C474B066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2" name="椭圆形">
                <a:extLst>
                  <a:ext uri="{FF2B5EF4-FFF2-40B4-BE49-F238E27FC236}">
                    <a16:creationId xmlns:a16="http://schemas.microsoft.com/office/drawing/2014/main" id="{4DC671B1-8CAF-2249-A7BC-9F67ACF4900A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3" name="椭圆形">
                <a:extLst>
                  <a:ext uri="{FF2B5EF4-FFF2-40B4-BE49-F238E27FC236}">
                    <a16:creationId xmlns:a16="http://schemas.microsoft.com/office/drawing/2014/main" id="{3E3B38D8-CC14-204E-83B5-954878698FF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4" name="椭圆形">
                <a:extLst>
                  <a:ext uri="{FF2B5EF4-FFF2-40B4-BE49-F238E27FC236}">
                    <a16:creationId xmlns:a16="http://schemas.microsoft.com/office/drawing/2014/main" id="{8168DDFC-BF0B-0B4A-A870-F299FE929F20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5" name="椭圆形">
                <a:extLst>
                  <a:ext uri="{FF2B5EF4-FFF2-40B4-BE49-F238E27FC236}">
                    <a16:creationId xmlns:a16="http://schemas.microsoft.com/office/drawing/2014/main" id="{05217FB3-EBAC-9D49-88A5-D5FACEC44F53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6" name="椭圆形">
                <a:extLst>
                  <a:ext uri="{FF2B5EF4-FFF2-40B4-BE49-F238E27FC236}">
                    <a16:creationId xmlns:a16="http://schemas.microsoft.com/office/drawing/2014/main" id="{4C762E2B-C788-854E-B5E3-3B1DDDDFC789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7" name="形状">
                <a:extLst>
                  <a:ext uri="{FF2B5EF4-FFF2-40B4-BE49-F238E27FC236}">
                    <a16:creationId xmlns:a16="http://schemas.microsoft.com/office/drawing/2014/main" id="{6786E81A-D8D1-B641-8A88-6D42901F15A9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0" name="成组">
              <a:extLst>
                <a:ext uri="{FF2B5EF4-FFF2-40B4-BE49-F238E27FC236}">
                  <a16:creationId xmlns:a16="http://schemas.microsoft.com/office/drawing/2014/main" id="{C213E697-DA12-1D45-8639-8AE7027E79E4}"/>
                </a:ext>
              </a:extLst>
            </p:cNvPr>
            <p:cNvGrpSpPr/>
            <p:nvPr/>
          </p:nvGrpSpPr>
          <p:grpSpPr>
            <a:xfrm>
              <a:off x="6256336" y="1493751"/>
              <a:ext cx="764538" cy="795216"/>
              <a:chOff x="0" y="0"/>
              <a:chExt cx="917749" cy="927741"/>
            </a:xfrm>
          </p:grpSpPr>
          <p:sp>
            <p:nvSpPr>
              <p:cNvPr id="56" name="线条">
                <a:extLst>
                  <a:ext uri="{FF2B5EF4-FFF2-40B4-BE49-F238E27FC236}">
                    <a16:creationId xmlns:a16="http://schemas.microsoft.com/office/drawing/2014/main" id="{65F4AFB6-A3F3-F64A-BECF-713A711679CB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" name="线条">
                <a:extLst>
                  <a:ext uri="{FF2B5EF4-FFF2-40B4-BE49-F238E27FC236}">
                    <a16:creationId xmlns:a16="http://schemas.microsoft.com/office/drawing/2014/main" id="{3128C9BA-FC0D-C64D-81B0-8D7FFAF9CE95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8" name="线条">
                <a:extLst>
                  <a:ext uri="{FF2B5EF4-FFF2-40B4-BE49-F238E27FC236}">
                    <a16:creationId xmlns:a16="http://schemas.microsoft.com/office/drawing/2014/main" id="{59CB72FD-F770-3848-BCF4-03D7B60379BF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9" name="线条">
                <a:extLst>
                  <a:ext uri="{FF2B5EF4-FFF2-40B4-BE49-F238E27FC236}">
                    <a16:creationId xmlns:a16="http://schemas.microsoft.com/office/drawing/2014/main" id="{E6531E28-2E21-0D4D-B7CE-B95243B510C2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0" name="线条">
                <a:extLst>
                  <a:ext uri="{FF2B5EF4-FFF2-40B4-BE49-F238E27FC236}">
                    <a16:creationId xmlns:a16="http://schemas.microsoft.com/office/drawing/2014/main" id="{9928BF5E-3F47-AD4D-9C53-DE2EF614166F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1" name="成组">
              <a:extLst>
                <a:ext uri="{FF2B5EF4-FFF2-40B4-BE49-F238E27FC236}">
                  <a16:creationId xmlns:a16="http://schemas.microsoft.com/office/drawing/2014/main" id="{9CFCD147-3CCA-2A4F-82B6-3B44748B4D76}"/>
                </a:ext>
              </a:extLst>
            </p:cNvPr>
            <p:cNvGrpSpPr/>
            <p:nvPr/>
          </p:nvGrpSpPr>
          <p:grpSpPr>
            <a:xfrm>
              <a:off x="5751655" y="1719588"/>
              <a:ext cx="432998" cy="351490"/>
              <a:chOff x="0" y="0"/>
              <a:chExt cx="519769" cy="410066"/>
            </a:xfrm>
          </p:grpSpPr>
          <p:sp>
            <p:nvSpPr>
              <p:cNvPr id="49" name="线条">
                <a:extLst>
                  <a:ext uri="{FF2B5EF4-FFF2-40B4-BE49-F238E27FC236}">
                    <a16:creationId xmlns:a16="http://schemas.microsoft.com/office/drawing/2014/main" id="{273E5D35-5E3C-9642-AB42-B9075D1F7206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" name="线条">
                <a:extLst>
                  <a:ext uri="{FF2B5EF4-FFF2-40B4-BE49-F238E27FC236}">
                    <a16:creationId xmlns:a16="http://schemas.microsoft.com/office/drawing/2014/main" id="{79365A93-79CB-A644-9002-78DB3606B9A6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1" name="线条">
                <a:extLst>
                  <a:ext uri="{FF2B5EF4-FFF2-40B4-BE49-F238E27FC236}">
                    <a16:creationId xmlns:a16="http://schemas.microsoft.com/office/drawing/2014/main" id="{07A9933B-F24E-7A41-9443-CFE8435C79F3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2" name="线条">
                <a:extLst>
                  <a:ext uri="{FF2B5EF4-FFF2-40B4-BE49-F238E27FC236}">
                    <a16:creationId xmlns:a16="http://schemas.microsoft.com/office/drawing/2014/main" id="{68288B2D-5D37-B543-9E24-F5DE8AF6C07B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3" name="线条">
                <a:extLst>
                  <a:ext uri="{FF2B5EF4-FFF2-40B4-BE49-F238E27FC236}">
                    <a16:creationId xmlns:a16="http://schemas.microsoft.com/office/drawing/2014/main" id="{2DE6F4E4-55F4-A742-9C72-E911801A919F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4" name="线条">
                <a:extLst>
                  <a:ext uri="{FF2B5EF4-FFF2-40B4-BE49-F238E27FC236}">
                    <a16:creationId xmlns:a16="http://schemas.microsoft.com/office/drawing/2014/main" id="{84E9B97B-47D3-BD4D-AC5C-E65B979D3CB5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" name="线条">
                <a:extLst>
                  <a:ext uri="{FF2B5EF4-FFF2-40B4-BE49-F238E27FC236}">
                    <a16:creationId xmlns:a16="http://schemas.microsoft.com/office/drawing/2014/main" id="{43FE2289-30E8-7044-806E-F73DC44166AD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2" name="形状">
              <a:extLst>
                <a:ext uri="{FF2B5EF4-FFF2-40B4-BE49-F238E27FC236}">
                  <a16:creationId xmlns:a16="http://schemas.microsoft.com/office/drawing/2014/main" id="{22856C55-A4FF-2E48-9783-D4787C4A7B91}"/>
                </a:ext>
              </a:extLst>
            </p:cNvPr>
            <p:cNvSpPr/>
            <p:nvPr/>
          </p:nvSpPr>
          <p:spPr>
            <a:xfrm>
              <a:off x="3263039" y="1198420"/>
              <a:ext cx="2713099" cy="28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1"/>
                  </a:moveTo>
                  <a:lnTo>
                    <a:pt x="10782" y="15"/>
                  </a:lnTo>
                  <a:cubicBezTo>
                    <a:pt x="8869" y="190"/>
                    <a:pt x="6963" y="1649"/>
                    <a:pt x="5065" y="3682"/>
                  </a:cubicBezTo>
                  <a:cubicBezTo>
                    <a:pt x="3989" y="4835"/>
                    <a:pt x="2891" y="6303"/>
                    <a:pt x="1847" y="8631"/>
                  </a:cubicBezTo>
                  <a:cubicBezTo>
                    <a:pt x="1298" y="9857"/>
                    <a:pt x="757" y="11347"/>
                    <a:pt x="227" y="12924"/>
                  </a:cubicBezTo>
                  <a:cubicBezTo>
                    <a:pt x="151" y="13152"/>
                    <a:pt x="76" y="13446"/>
                    <a:pt x="0" y="13685"/>
                  </a:cubicBezTo>
                  <a:cubicBezTo>
                    <a:pt x="28" y="13621"/>
                    <a:pt x="54" y="13531"/>
                    <a:pt x="82" y="13476"/>
                  </a:cubicBezTo>
                  <a:cubicBezTo>
                    <a:pt x="83" y="13476"/>
                    <a:pt x="84" y="13476"/>
                    <a:pt x="85" y="13476"/>
                  </a:cubicBezTo>
                  <a:cubicBezTo>
                    <a:pt x="86" y="13476"/>
                    <a:pt x="87" y="13476"/>
                    <a:pt x="88" y="13476"/>
                  </a:cubicBezTo>
                  <a:cubicBezTo>
                    <a:pt x="90" y="13464"/>
                    <a:pt x="93" y="13449"/>
                    <a:pt x="94" y="13446"/>
                  </a:cubicBezTo>
                  <a:cubicBezTo>
                    <a:pt x="96" y="13444"/>
                    <a:pt x="97" y="13454"/>
                    <a:pt x="99" y="13461"/>
                  </a:cubicBezTo>
                  <a:cubicBezTo>
                    <a:pt x="481" y="12894"/>
                    <a:pt x="866" y="12691"/>
                    <a:pt x="1250" y="12880"/>
                  </a:cubicBezTo>
                  <a:cubicBezTo>
                    <a:pt x="1641" y="13072"/>
                    <a:pt x="2036" y="13668"/>
                    <a:pt x="2425" y="12954"/>
                  </a:cubicBezTo>
                  <a:cubicBezTo>
                    <a:pt x="2805" y="12256"/>
                    <a:pt x="3147" y="10351"/>
                    <a:pt x="3518" y="9302"/>
                  </a:cubicBezTo>
                  <a:cubicBezTo>
                    <a:pt x="3903" y="8213"/>
                    <a:pt x="4306" y="8072"/>
                    <a:pt x="4707" y="8199"/>
                  </a:cubicBezTo>
                  <a:cubicBezTo>
                    <a:pt x="4962" y="8280"/>
                    <a:pt x="5228" y="8516"/>
                    <a:pt x="5429" y="10077"/>
                  </a:cubicBezTo>
                  <a:cubicBezTo>
                    <a:pt x="5596" y="11381"/>
                    <a:pt x="5722" y="13556"/>
                    <a:pt x="5940" y="13387"/>
                  </a:cubicBezTo>
                  <a:cubicBezTo>
                    <a:pt x="6164" y="13212"/>
                    <a:pt x="6254" y="10678"/>
                    <a:pt x="6439" y="9570"/>
                  </a:cubicBezTo>
                  <a:cubicBezTo>
                    <a:pt x="6604" y="8587"/>
                    <a:pt x="6778" y="8791"/>
                    <a:pt x="6958" y="9362"/>
                  </a:cubicBezTo>
                  <a:cubicBezTo>
                    <a:pt x="7175" y="10049"/>
                    <a:pt x="7409" y="11202"/>
                    <a:pt x="7619" y="12492"/>
                  </a:cubicBezTo>
                  <a:cubicBezTo>
                    <a:pt x="7796" y="13579"/>
                    <a:pt x="7980" y="14752"/>
                    <a:pt x="8050" y="16681"/>
                  </a:cubicBezTo>
                  <a:cubicBezTo>
                    <a:pt x="8114" y="18427"/>
                    <a:pt x="8063" y="20337"/>
                    <a:pt x="7927" y="21600"/>
                  </a:cubicBezTo>
                  <a:cubicBezTo>
                    <a:pt x="7978" y="21576"/>
                    <a:pt x="8029" y="21566"/>
                    <a:pt x="8079" y="21540"/>
                  </a:cubicBezTo>
                  <a:cubicBezTo>
                    <a:pt x="8973" y="19614"/>
                    <a:pt x="9885" y="18597"/>
                    <a:pt x="10800" y="18485"/>
                  </a:cubicBezTo>
                  <a:cubicBezTo>
                    <a:pt x="11715" y="18597"/>
                    <a:pt x="12627" y="19613"/>
                    <a:pt x="13521" y="21540"/>
                  </a:cubicBezTo>
                  <a:cubicBezTo>
                    <a:pt x="13571" y="21566"/>
                    <a:pt x="13622" y="21576"/>
                    <a:pt x="13673" y="21600"/>
                  </a:cubicBezTo>
                  <a:cubicBezTo>
                    <a:pt x="13537" y="20337"/>
                    <a:pt x="13486" y="18427"/>
                    <a:pt x="13550" y="16681"/>
                  </a:cubicBezTo>
                  <a:cubicBezTo>
                    <a:pt x="13620" y="14752"/>
                    <a:pt x="13804" y="13579"/>
                    <a:pt x="13981" y="12492"/>
                  </a:cubicBezTo>
                  <a:cubicBezTo>
                    <a:pt x="14191" y="11202"/>
                    <a:pt x="14425" y="10049"/>
                    <a:pt x="14642" y="9362"/>
                  </a:cubicBezTo>
                  <a:cubicBezTo>
                    <a:pt x="14822" y="8791"/>
                    <a:pt x="14996" y="8587"/>
                    <a:pt x="15161" y="9570"/>
                  </a:cubicBezTo>
                  <a:cubicBezTo>
                    <a:pt x="15346" y="10678"/>
                    <a:pt x="15436" y="13212"/>
                    <a:pt x="15660" y="13387"/>
                  </a:cubicBezTo>
                  <a:cubicBezTo>
                    <a:pt x="15878" y="13556"/>
                    <a:pt x="16004" y="11381"/>
                    <a:pt x="16171" y="10077"/>
                  </a:cubicBezTo>
                  <a:cubicBezTo>
                    <a:pt x="16372" y="8516"/>
                    <a:pt x="16638" y="8280"/>
                    <a:pt x="16893" y="8199"/>
                  </a:cubicBezTo>
                  <a:cubicBezTo>
                    <a:pt x="17294" y="8072"/>
                    <a:pt x="17697" y="8213"/>
                    <a:pt x="18082" y="9302"/>
                  </a:cubicBezTo>
                  <a:cubicBezTo>
                    <a:pt x="18453" y="10351"/>
                    <a:pt x="18795" y="12256"/>
                    <a:pt x="19175" y="12954"/>
                  </a:cubicBezTo>
                  <a:cubicBezTo>
                    <a:pt x="19564" y="13668"/>
                    <a:pt x="19959" y="13072"/>
                    <a:pt x="20350" y="12880"/>
                  </a:cubicBezTo>
                  <a:cubicBezTo>
                    <a:pt x="20734" y="12691"/>
                    <a:pt x="21119" y="12894"/>
                    <a:pt x="21501" y="13461"/>
                  </a:cubicBezTo>
                  <a:cubicBezTo>
                    <a:pt x="21503" y="13454"/>
                    <a:pt x="21504" y="13444"/>
                    <a:pt x="21506" y="13446"/>
                  </a:cubicBezTo>
                  <a:cubicBezTo>
                    <a:pt x="21507" y="13449"/>
                    <a:pt x="21510" y="13464"/>
                    <a:pt x="21512" y="13476"/>
                  </a:cubicBezTo>
                  <a:cubicBezTo>
                    <a:pt x="21513" y="13476"/>
                    <a:pt x="21514" y="13476"/>
                    <a:pt x="21515" y="13476"/>
                  </a:cubicBezTo>
                  <a:cubicBezTo>
                    <a:pt x="21516" y="13476"/>
                    <a:pt x="21517" y="13476"/>
                    <a:pt x="21518" y="13476"/>
                  </a:cubicBezTo>
                  <a:cubicBezTo>
                    <a:pt x="21546" y="13531"/>
                    <a:pt x="21572" y="13621"/>
                    <a:pt x="21600" y="13685"/>
                  </a:cubicBezTo>
                  <a:cubicBezTo>
                    <a:pt x="21524" y="13446"/>
                    <a:pt x="21449" y="13152"/>
                    <a:pt x="21373" y="12924"/>
                  </a:cubicBezTo>
                  <a:cubicBezTo>
                    <a:pt x="20843" y="11347"/>
                    <a:pt x="20302" y="9857"/>
                    <a:pt x="19753" y="8631"/>
                  </a:cubicBezTo>
                  <a:cubicBezTo>
                    <a:pt x="18709" y="6303"/>
                    <a:pt x="17611" y="4835"/>
                    <a:pt x="16535" y="3682"/>
                  </a:cubicBezTo>
                  <a:cubicBezTo>
                    <a:pt x="14637" y="1649"/>
                    <a:pt x="12731" y="190"/>
                    <a:pt x="10818" y="15"/>
                  </a:cubicBezTo>
                  <a:lnTo>
                    <a:pt x="10818" y="1"/>
                  </a:lnTo>
                  <a:cubicBezTo>
                    <a:pt x="10812" y="1"/>
                    <a:pt x="10806" y="0"/>
                    <a:pt x="10800" y="1"/>
                  </a:cubicBezTo>
                  <a:cubicBezTo>
                    <a:pt x="10794" y="0"/>
                    <a:pt x="10788" y="1"/>
                    <a:pt x="10782" y="1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49737" t="72434" r="50262" b="27565"/>
              </a:path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形状">
              <a:extLst>
                <a:ext uri="{FF2B5EF4-FFF2-40B4-BE49-F238E27FC236}">
                  <a16:creationId xmlns:a16="http://schemas.microsoft.com/office/drawing/2014/main" id="{0897B193-2029-1D4F-AC73-D073D38FEF2C}"/>
                </a:ext>
              </a:extLst>
            </p:cNvPr>
            <p:cNvSpPr/>
            <p:nvPr/>
          </p:nvSpPr>
          <p:spPr>
            <a:xfrm>
              <a:off x="1503124" y="361743"/>
              <a:ext cx="6238290" cy="287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10801" y="23"/>
                  </a:moveTo>
                  <a:cubicBezTo>
                    <a:pt x="9185" y="-199"/>
                    <a:pt x="7624" y="1240"/>
                    <a:pt x="6403" y="3601"/>
                  </a:cubicBezTo>
                  <a:cubicBezTo>
                    <a:pt x="5777" y="4809"/>
                    <a:pt x="5249" y="6239"/>
                    <a:pt x="4616" y="7425"/>
                  </a:cubicBezTo>
                  <a:cubicBezTo>
                    <a:pt x="4230" y="8147"/>
                    <a:pt x="3809" y="8771"/>
                    <a:pt x="3414" y="9468"/>
                  </a:cubicBezTo>
                  <a:cubicBezTo>
                    <a:pt x="2415" y="11232"/>
                    <a:pt x="1598" y="13423"/>
                    <a:pt x="983" y="15872"/>
                  </a:cubicBezTo>
                  <a:cubicBezTo>
                    <a:pt x="547" y="17608"/>
                    <a:pt x="218" y="19467"/>
                    <a:pt x="0" y="21398"/>
                  </a:cubicBezTo>
                  <a:lnTo>
                    <a:pt x="439" y="21398"/>
                  </a:lnTo>
                  <a:cubicBezTo>
                    <a:pt x="565" y="20120"/>
                    <a:pt x="773" y="18891"/>
                    <a:pt x="1059" y="17751"/>
                  </a:cubicBezTo>
                  <a:cubicBezTo>
                    <a:pt x="1598" y="15600"/>
                    <a:pt x="2368" y="13875"/>
                    <a:pt x="3153" y="12174"/>
                  </a:cubicBezTo>
                  <a:cubicBezTo>
                    <a:pt x="3476" y="11473"/>
                    <a:pt x="3803" y="10772"/>
                    <a:pt x="4153" y="10132"/>
                  </a:cubicBezTo>
                  <a:cubicBezTo>
                    <a:pt x="4481" y="9534"/>
                    <a:pt x="4828" y="8991"/>
                    <a:pt x="5156" y="8403"/>
                  </a:cubicBezTo>
                  <a:cubicBezTo>
                    <a:pt x="5987" y="6908"/>
                    <a:pt x="6725" y="5057"/>
                    <a:pt x="7642" y="3777"/>
                  </a:cubicBezTo>
                  <a:cubicBezTo>
                    <a:pt x="8556" y="2501"/>
                    <a:pt x="9608" y="1841"/>
                    <a:pt x="10750" y="1826"/>
                  </a:cubicBezTo>
                  <a:cubicBezTo>
                    <a:pt x="10766" y="1825"/>
                    <a:pt x="10783" y="1828"/>
                    <a:pt x="10799" y="1829"/>
                  </a:cubicBezTo>
                  <a:lnTo>
                    <a:pt x="10799" y="1832"/>
                  </a:lnTo>
                  <a:cubicBezTo>
                    <a:pt x="10816" y="1831"/>
                    <a:pt x="10833" y="1828"/>
                    <a:pt x="10850" y="1829"/>
                  </a:cubicBezTo>
                  <a:cubicBezTo>
                    <a:pt x="11992" y="1844"/>
                    <a:pt x="13044" y="2504"/>
                    <a:pt x="13958" y="3780"/>
                  </a:cubicBezTo>
                  <a:cubicBezTo>
                    <a:pt x="14875" y="5060"/>
                    <a:pt x="15613" y="6911"/>
                    <a:pt x="16444" y="8406"/>
                  </a:cubicBezTo>
                  <a:cubicBezTo>
                    <a:pt x="16772" y="8994"/>
                    <a:pt x="17119" y="9537"/>
                    <a:pt x="17447" y="10135"/>
                  </a:cubicBezTo>
                  <a:cubicBezTo>
                    <a:pt x="17797" y="10775"/>
                    <a:pt x="18124" y="11476"/>
                    <a:pt x="18447" y="12177"/>
                  </a:cubicBezTo>
                  <a:cubicBezTo>
                    <a:pt x="19232" y="13878"/>
                    <a:pt x="20002" y="15603"/>
                    <a:pt x="20541" y="17754"/>
                  </a:cubicBezTo>
                  <a:cubicBezTo>
                    <a:pt x="20827" y="18894"/>
                    <a:pt x="21035" y="20123"/>
                    <a:pt x="21161" y="21401"/>
                  </a:cubicBezTo>
                  <a:lnTo>
                    <a:pt x="21600" y="21401"/>
                  </a:lnTo>
                  <a:cubicBezTo>
                    <a:pt x="21385" y="19468"/>
                    <a:pt x="21056" y="17608"/>
                    <a:pt x="20617" y="15874"/>
                  </a:cubicBezTo>
                  <a:cubicBezTo>
                    <a:pt x="19999" y="13432"/>
                    <a:pt x="19175" y="11258"/>
                    <a:pt x="18186" y="9471"/>
                  </a:cubicBezTo>
                  <a:cubicBezTo>
                    <a:pt x="17817" y="8805"/>
                    <a:pt x="17427" y="8197"/>
                    <a:pt x="17064" y="7516"/>
                  </a:cubicBezTo>
                  <a:cubicBezTo>
                    <a:pt x="16411" y="6287"/>
                    <a:pt x="15853" y="4831"/>
                    <a:pt x="15197" y="3604"/>
                  </a:cubicBezTo>
                  <a:cubicBezTo>
                    <a:pt x="13963" y="1292"/>
                    <a:pt x="12413" y="-144"/>
                    <a:pt x="10801" y="26"/>
                  </a:cubicBezTo>
                  <a:lnTo>
                    <a:pt x="10801" y="23"/>
                  </a:lnTo>
                  <a:close/>
                </a:path>
              </a:pathLst>
            </a:custGeom>
            <a:gradFill>
              <a:gsLst>
                <a:gs pos="2542">
                  <a:srgbClr val="FFFFFF">
                    <a:alpha val="22992"/>
                  </a:srgbClr>
                </a:gs>
                <a:gs pos="22294">
                  <a:srgbClr val="FFFFFF">
                    <a:alpha val="22992"/>
                  </a:srgbClr>
                </a:gs>
                <a:gs pos="52444">
                  <a:srgbClr val="0433FF">
                    <a:alpha val="22992"/>
                  </a:srgbClr>
                </a:gs>
                <a:gs pos="100000">
                  <a:srgbClr val="FFFFFF">
                    <a:alpha val="22992"/>
                  </a:srgbClr>
                </a:gs>
              </a:gsLst>
              <a:lin ang="5400000"/>
            </a:gradFill>
            <a:ln w="25400">
              <a:solidFill>
                <a:srgbClr val="000000">
                  <a:alpha val="22992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4" name="成组">
              <a:extLst>
                <a:ext uri="{FF2B5EF4-FFF2-40B4-BE49-F238E27FC236}">
                  <a16:creationId xmlns:a16="http://schemas.microsoft.com/office/drawing/2014/main" id="{FC34C686-03D7-CE46-8E9C-32FA839C5117}"/>
                </a:ext>
              </a:extLst>
            </p:cNvPr>
            <p:cNvGrpSpPr/>
            <p:nvPr/>
          </p:nvGrpSpPr>
          <p:grpSpPr>
            <a:xfrm flipH="1">
              <a:off x="2785562" y="1728256"/>
              <a:ext cx="332556" cy="337543"/>
              <a:chOff x="0" y="0"/>
              <a:chExt cx="399199" cy="393794"/>
            </a:xfrm>
          </p:grpSpPr>
          <p:sp>
            <p:nvSpPr>
              <p:cNvPr id="42" name="椭圆形">
                <a:extLst>
                  <a:ext uri="{FF2B5EF4-FFF2-40B4-BE49-F238E27FC236}">
                    <a16:creationId xmlns:a16="http://schemas.microsoft.com/office/drawing/2014/main" id="{CA072FCA-FFBB-9748-BCAD-FDAB1B5120DB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" name="椭圆形">
                <a:extLst>
                  <a:ext uri="{FF2B5EF4-FFF2-40B4-BE49-F238E27FC236}">
                    <a16:creationId xmlns:a16="http://schemas.microsoft.com/office/drawing/2014/main" id="{765D3354-C188-3346-BA8F-15FF18941B64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" name="椭圆形">
                <a:extLst>
                  <a:ext uri="{FF2B5EF4-FFF2-40B4-BE49-F238E27FC236}">
                    <a16:creationId xmlns:a16="http://schemas.microsoft.com/office/drawing/2014/main" id="{57E75FBD-B734-7943-913E-FA34BE13BDF7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" name="椭圆形">
                <a:extLst>
                  <a:ext uri="{FF2B5EF4-FFF2-40B4-BE49-F238E27FC236}">
                    <a16:creationId xmlns:a16="http://schemas.microsoft.com/office/drawing/2014/main" id="{C14E3210-DF73-624C-AFC8-476910FE2B2C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" name="椭圆形">
                <a:extLst>
                  <a:ext uri="{FF2B5EF4-FFF2-40B4-BE49-F238E27FC236}">
                    <a16:creationId xmlns:a16="http://schemas.microsoft.com/office/drawing/2014/main" id="{502F15EC-04F8-984A-BA78-8DBEAD43A817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" name="椭圆形">
                <a:extLst>
                  <a:ext uri="{FF2B5EF4-FFF2-40B4-BE49-F238E27FC236}">
                    <a16:creationId xmlns:a16="http://schemas.microsoft.com/office/drawing/2014/main" id="{A72864A1-AE74-B145-B8A0-5548F140C898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" name="形状">
                <a:extLst>
                  <a:ext uri="{FF2B5EF4-FFF2-40B4-BE49-F238E27FC236}">
                    <a16:creationId xmlns:a16="http://schemas.microsoft.com/office/drawing/2014/main" id="{4B966A26-49D2-3F42-BF9A-D56B1025F3B1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5" name="形状">
              <a:extLst>
                <a:ext uri="{FF2B5EF4-FFF2-40B4-BE49-F238E27FC236}">
                  <a16:creationId xmlns:a16="http://schemas.microsoft.com/office/drawing/2014/main" id="{B98FFD72-16A1-504F-8A14-70B2F76B9FE4}"/>
                </a:ext>
              </a:extLst>
            </p:cNvPr>
            <p:cNvSpPr/>
            <p:nvPr/>
          </p:nvSpPr>
          <p:spPr>
            <a:xfrm>
              <a:off x="3007325" y="606895"/>
              <a:ext cx="3254368" cy="898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490" extrusionOk="0">
                  <a:moveTo>
                    <a:pt x="26" y="20576"/>
                  </a:moveTo>
                  <a:cubicBezTo>
                    <a:pt x="-20" y="20848"/>
                    <a:pt x="-4" y="21211"/>
                    <a:pt x="72" y="21391"/>
                  </a:cubicBezTo>
                  <a:cubicBezTo>
                    <a:pt x="159" y="21599"/>
                    <a:pt x="268" y="21444"/>
                    <a:pt x="359" y="21226"/>
                  </a:cubicBezTo>
                  <a:cubicBezTo>
                    <a:pt x="489" y="20913"/>
                    <a:pt x="600" y="20511"/>
                    <a:pt x="724" y="20166"/>
                  </a:cubicBezTo>
                  <a:cubicBezTo>
                    <a:pt x="1026" y="19328"/>
                    <a:pt x="1365" y="18726"/>
                    <a:pt x="1732" y="18451"/>
                  </a:cubicBezTo>
                  <a:cubicBezTo>
                    <a:pt x="1733" y="18451"/>
                    <a:pt x="1734" y="18451"/>
                    <a:pt x="1735" y="18451"/>
                  </a:cubicBezTo>
                  <a:cubicBezTo>
                    <a:pt x="1736" y="18451"/>
                    <a:pt x="1736" y="18451"/>
                    <a:pt x="1737" y="18451"/>
                  </a:cubicBezTo>
                  <a:cubicBezTo>
                    <a:pt x="1738" y="18446"/>
                    <a:pt x="1740" y="18443"/>
                    <a:pt x="1741" y="18442"/>
                  </a:cubicBezTo>
                  <a:cubicBezTo>
                    <a:pt x="1743" y="18440"/>
                    <a:pt x="1745" y="18444"/>
                    <a:pt x="1746" y="18446"/>
                  </a:cubicBezTo>
                  <a:cubicBezTo>
                    <a:pt x="1766" y="18435"/>
                    <a:pt x="1786" y="18433"/>
                    <a:pt x="1806" y="18423"/>
                  </a:cubicBezTo>
                  <a:cubicBezTo>
                    <a:pt x="1816" y="18410"/>
                    <a:pt x="1826" y="18397"/>
                    <a:pt x="1836" y="18385"/>
                  </a:cubicBezTo>
                  <a:cubicBezTo>
                    <a:pt x="2278" y="17887"/>
                    <a:pt x="2728" y="17415"/>
                    <a:pt x="3186" y="17028"/>
                  </a:cubicBezTo>
                  <a:cubicBezTo>
                    <a:pt x="4055" y="16292"/>
                    <a:pt x="4969" y="15828"/>
                    <a:pt x="5866" y="15464"/>
                  </a:cubicBezTo>
                  <a:cubicBezTo>
                    <a:pt x="7446" y="14821"/>
                    <a:pt x="9034" y="14360"/>
                    <a:pt x="10627" y="14305"/>
                  </a:cubicBezTo>
                  <a:lnTo>
                    <a:pt x="10627" y="14300"/>
                  </a:lnTo>
                  <a:cubicBezTo>
                    <a:pt x="10632" y="14300"/>
                    <a:pt x="10637" y="14300"/>
                    <a:pt x="10642" y="14300"/>
                  </a:cubicBezTo>
                  <a:cubicBezTo>
                    <a:pt x="10648" y="14300"/>
                    <a:pt x="10653" y="14300"/>
                    <a:pt x="10658" y="14300"/>
                  </a:cubicBezTo>
                  <a:lnTo>
                    <a:pt x="10658" y="14305"/>
                  </a:lnTo>
                  <a:cubicBezTo>
                    <a:pt x="12251" y="14360"/>
                    <a:pt x="13839" y="14821"/>
                    <a:pt x="15419" y="15464"/>
                  </a:cubicBezTo>
                  <a:cubicBezTo>
                    <a:pt x="16316" y="15828"/>
                    <a:pt x="17230" y="16292"/>
                    <a:pt x="18099" y="17028"/>
                  </a:cubicBezTo>
                  <a:cubicBezTo>
                    <a:pt x="18557" y="17415"/>
                    <a:pt x="19007" y="17887"/>
                    <a:pt x="19449" y="18385"/>
                  </a:cubicBezTo>
                  <a:cubicBezTo>
                    <a:pt x="19459" y="18397"/>
                    <a:pt x="19469" y="18410"/>
                    <a:pt x="19479" y="18423"/>
                  </a:cubicBezTo>
                  <a:cubicBezTo>
                    <a:pt x="19499" y="18433"/>
                    <a:pt x="19520" y="18435"/>
                    <a:pt x="19540" y="18446"/>
                  </a:cubicBezTo>
                  <a:cubicBezTo>
                    <a:pt x="19541" y="18444"/>
                    <a:pt x="19543" y="18440"/>
                    <a:pt x="19545" y="18442"/>
                  </a:cubicBezTo>
                  <a:cubicBezTo>
                    <a:pt x="19547" y="18443"/>
                    <a:pt x="19548" y="18446"/>
                    <a:pt x="19549" y="18451"/>
                  </a:cubicBezTo>
                  <a:cubicBezTo>
                    <a:pt x="19550" y="18451"/>
                    <a:pt x="19551" y="18451"/>
                    <a:pt x="19551" y="18451"/>
                  </a:cubicBezTo>
                  <a:cubicBezTo>
                    <a:pt x="19552" y="18451"/>
                    <a:pt x="19553" y="18451"/>
                    <a:pt x="19554" y="18451"/>
                  </a:cubicBezTo>
                  <a:cubicBezTo>
                    <a:pt x="19921" y="18726"/>
                    <a:pt x="20261" y="19328"/>
                    <a:pt x="20562" y="20166"/>
                  </a:cubicBezTo>
                  <a:cubicBezTo>
                    <a:pt x="20686" y="20511"/>
                    <a:pt x="20798" y="20913"/>
                    <a:pt x="20928" y="21226"/>
                  </a:cubicBezTo>
                  <a:cubicBezTo>
                    <a:pt x="21018" y="21444"/>
                    <a:pt x="21127" y="21599"/>
                    <a:pt x="21214" y="21391"/>
                  </a:cubicBezTo>
                  <a:cubicBezTo>
                    <a:pt x="21299" y="21191"/>
                    <a:pt x="21314" y="20756"/>
                    <a:pt x="21246" y="20482"/>
                  </a:cubicBezTo>
                  <a:cubicBezTo>
                    <a:pt x="21359" y="20800"/>
                    <a:pt x="21468" y="21138"/>
                    <a:pt x="21580" y="21462"/>
                  </a:cubicBezTo>
                  <a:lnTo>
                    <a:pt x="21580" y="21452"/>
                  </a:lnTo>
                  <a:cubicBezTo>
                    <a:pt x="21544" y="21344"/>
                    <a:pt x="21506" y="21241"/>
                    <a:pt x="21470" y="21132"/>
                  </a:cubicBezTo>
                  <a:cubicBezTo>
                    <a:pt x="19877" y="16332"/>
                    <a:pt x="18463" y="10387"/>
                    <a:pt x="16708" y="6276"/>
                  </a:cubicBezTo>
                  <a:cubicBezTo>
                    <a:pt x="14958" y="2178"/>
                    <a:pt x="12943" y="59"/>
                    <a:pt x="10757" y="9"/>
                  </a:cubicBezTo>
                  <a:cubicBezTo>
                    <a:pt x="10724" y="8"/>
                    <a:pt x="10692" y="18"/>
                    <a:pt x="10659" y="19"/>
                  </a:cubicBezTo>
                  <a:lnTo>
                    <a:pt x="10659" y="9"/>
                  </a:lnTo>
                  <a:cubicBezTo>
                    <a:pt x="10627" y="8"/>
                    <a:pt x="10596" y="-1"/>
                    <a:pt x="10564" y="0"/>
                  </a:cubicBezTo>
                  <a:cubicBezTo>
                    <a:pt x="8377" y="50"/>
                    <a:pt x="6363" y="2168"/>
                    <a:pt x="4613" y="6266"/>
                  </a:cubicBezTo>
                  <a:cubicBezTo>
                    <a:pt x="2922" y="10225"/>
                    <a:pt x="1547" y="15876"/>
                    <a:pt x="26" y="205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Off val="16847"/>
                    <a:alpha val="33825"/>
                  </a:schemeClr>
                </a:gs>
                <a:gs pos="100000">
                  <a:srgbClr val="5E5E5E">
                    <a:alpha val="33825"/>
                  </a:srgbClr>
                </a:gs>
              </a:gsLst>
              <a:path>
                <a:fillToRect l="49873" t="-12936" r="50126" b="112936"/>
              </a:path>
            </a:gradFill>
            <a:ln w="25400">
              <a:solidFill>
                <a:srgbClr val="000000">
                  <a:alpha val="338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6" name="成组">
              <a:extLst>
                <a:ext uri="{FF2B5EF4-FFF2-40B4-BE49-F238E27FC236}">
                  <a16:creationId xmlns:a16="http://schemas.microsoft.com/office/drawing/2014/main" id="{57293C01-6D14-5B4E-A685-9FF9F1393CA7}"/>
                </a:ext>
              </a:extLst>
            </p:cNvPr>
            <p:cNvGrpSpPr/>
            <p:nvPr/>
          </p:nvGrpSpPr>
          <p:grpSpPr>
            <a:xfrm flipH="1">
              <a:off x="3052579" y="1715615"/>
              <a:ext cx="432998" cy="351490"/>
              <a:chOff x="0" y="0"/>
              <a:chExt cx="519769" cy="410066"/>
            </a:xfrm>
          </p:grpSpPr>
          <p:sp>
            <p:nvSpPr>
              <p:cNvPr id="35" name="线条">
                <a:extLst>
                  <a:ext uri="{FF2B5EF4-FFF2-40B4-BE49-F238E27FC236}">
                    <a16:creationId xmlns:a16="http://schemas.microsoft.com/office/drawing/2014/main" id="{89914494-A274-3F4B-9F1A-334DEA53F108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" name="线条">
                <a:extLst>
                  <a:ext uri="{FF2B5EF4-FFF2-40B4-BE49-F238E27FC236}">
                    <a16:creationId xmlns:a16="http://schemas.microsoft.com/office/drawing/2014/main" id="{9B9828F2-690C-2546-A821-EEA924EC9A95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线条">
                <a:extLst>
                  <a:ext uri="{FF2B5EF4-FFF2-40B4-BE49-F238E27FC236}">
                    <a16:creationId xmlns:a16="http://schemas.microsoft.com/office/drawing/2014/main" id="{17B2B847-6FAC-9942-90F5-7C4EF3AC529F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线条">
                <a:extLst>
                  <a:ext uri="{FF2B5EF4-FFF2-40B4-BE49-F238E27FC236}">
                    <a16:creationId xmlns:a16="http://schemas.microsoft.com/office/drawing/2014/main" id="{0C42EB04-B73A-D04B-9EDC-34BD78E18410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9" name="线条">
                <a:extLst>
                  <a:ext uri="{FF2B5EF4-FFF2-40B4-BE49-F238E27FC236}">
                    <a16:creationId xmlns:a16="http://schemas.microsoft.com/office/drawing/2014/main" id="{3BC5D0EB-9D6D-C44F-AB32-250B48EBA4D9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0" name="线条">
                <a:extLst>
                  <a:ext uri="{FF2B5EF4-FFF2-40B4-BE49-F238E27FC236}">
                    <a16:creationId xmlns:a16="http://schemas.microsoft.com/office/drawing/2014/main" id="{08DCF028-BA23-CF49-BDD6-A5EDF1A00CC1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1" name="线条">
                <a:extLst>
                  <a:ext uri="{FF2B5EF4-FFF2-40B4-BE49-F238E27FC236}">
                    <a16:creationId xmlns:a16="http://schemas.microsoft.com/office/drawing/2014/main" id="{CA72481C-731D-A343-947F-359F55827E96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7" name="成组">
              <a:extLst>
                <a:ext uri="{FF2B5EF4-FFF2-40B4-BE49-F238E27FC236}">
                  <a16:creationId xmlns:a16="http://schemas.microsoft.com/office/drawing/2014/main" id="{B798E7C3-E6A9-C64F-81CA-BC3343D19CF3}"/>
                </a:ext>
              </a:extLst>
            </p:cNvPr>
            <p:cNvGrpSpPr/>
            <p:nvPr/>
          </p:nvGrpSpPr>
          <p:grpSpPr>
            <a:xfrm flipH="1">
              <a:off x="2210815" y="1520454"/>
              <a:ext cx="764538" cy="795215"/>
              <a:chOff x="0" y="0"/>
              <a:chExt cx="917749" cy="927741"/>
            </a:xfrm>
          </p:grpSpPr>
          <p:sp>
            <p:nvSpPr>
              <p:cNvPr id="30" name="线条">
                <a:extLst>
                  <a:ext uri="{FF2B5EF4-FFF2-40B4-BE49-F238E27FC236}">
                    <a16:creationId xmlns:a16="http://schemas.microsoft.com/office/drawing/2014/main" id="{EAA76F51-3238-054B-AAE9-2779646979A5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" name="线条">
                <a:extLst>
                  <a:ext uri="{FF2B5EF4-FFF2-40B4-BE49-F238E27FC236}">
                    <a16:creationId xmlns:a16="http://schemas.microsoft.com/office/drawing/2014/main" id="{942F19FA-A974-824B-BB6E-0336098C896F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" name="线条">
                <a:extLst>
                  <a:ext uri="{FF2B5EF4-FFF2-40B4-BE49-F238E27FC236}">
                    <a16:creationId xmlns:a16="http://schemas.microsoft.com/office/drawing/2014/main" id="{29A8A372-D71A-DC4E-83B3-354E9D2F3197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线条">
                <a:extLst>
                  <a:ext uri="{FF2B5EF4-FFF2-40B4-BE49-F238E27FC236}">
                    <a16:creationId xmlns:a16="http://schemas.microsoft.com/office/drawing/2014/main" id="{BE8C7D05-F663-E443-8D4B-C3A63A707799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线条">
                <a:extLst>
                  <a:ext uri="{FF2B5EF4-FFF2-40B4-BE49-F238E27FC236}">
                    <a16:creationId xmlns:a16="http://schemas.microsoft.com/office/drawing/2014/main" id="{72804F3D-09A2-7040-8D64-135F1BC15F66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8" name="形状">
              <a:extLst>
                <a:ext uri="{FF2B5EF4-FFF2-40B4-BE49-F238E27FC236}">
                  <a16:creationId xmlns:a16="http://schemas.microsoft.com/office/drawing/2014/main" id="{57781E66-79F3-2A48-8BB8-C89CEC4D2D82}"/>
                </a:ext>
              </a:extLst>
            </p:cNvPr>
            <p:cNvSpPr/>
            <p:nvPr/>
          </p:nvSpPr>
          <p:spPr>
            <a:xfrm flipH="1">
              <a:off x="1623917" y="1304920"/>
              <a:ext cx="2656869" cy="196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22" name="成组">
              <a:extLst>
                <a:ext uri="{FF2B5EF4-FFF2-40B4-BE49-F238E27FC236}">
                  <a16:creationId xmlns:a16="http://schemas.microsoft.com/office/drawing/2014/main" id="{71A191E6-E0FA-3E4B-AD50-965DC17C79C0}"/>
                </a:ext>
              </a:extLst>
            </p:cNvPr>
            <p:cNvGrpSpPr/>
            <p:nvPr/>
          </p:nvGrpSpPr>
          <p:grpSpPr>
            <a:xfrm flipH="1">
              <a:off x="2785562" y="1722588"/>
              <a:ext cx="332556" cy="337543"/>
              <a:chOff x="0" y="0"/>
              <a:chExt cx="399199" cy="393794"/>
            </a:xfrm>
          </p:grpSpPr>
          <p:sp>
            <p:nvSpPr>
              <p:cNvPr id="23" name="椭圆形">
                <a:extLst>
                  <a:ext uri="{FF2B5EF4-FFF2-40B4-BE49-F238E27FC236}">
                    <a16:creationId xmlns:a16="http://schemas.microsoft.com/office/drawing/2014/main" id="{B8B1EDF8-5641-8A49-9929-A07BC144F6CC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" name="椭圆形">
                <a:extLst>
                  <a:ext uri="{FF2B5EF4-FFF2-40B4-BE49-F238E27FC236}">
                    <a16:creationId xmlns:a16="http://schemas.microsoft.com/office/drawing/2014/main" id="{9E21D4D0-856C-8644-87C6-3B8D777DB79E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" name="椭圆形">
                <a:extLst>
                  <a:ext uri="{FF2B5EF4-FFF2-40B4-BE49-F238E27FC236}">
                    <a16:creationId xmlns:a16="http://schemas.microsoft.com/office/drawing/2014/main" id="{3E7D11D5-5C59-8F44-96EE-FD0396481458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" name="椭圆形">
                <a:extLst>
                  <a:ext uri="{FF2B5EF4-FFF2-40B4-BE49-F238E27FC236}">
                    <a16:creationId xmlns:a16="http://schemas.microsoft.com/office/drawing/2014/main" id="{C256C143-FD43-CB48-BC7C-EE3875CD2051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" name="椭圆形">
                <a:extLst>
                  <a:ext uri="{FF2B5EF4-FFF2-40B4-BE49-F238E27FC236}">
                    <a16:creationId xmlns:a16="http://schemas.microsoft.com/office/drawing/2014/main" id="{43051D54-6E21-9540-86FA-427CF467CE05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" name="椭圆形">
                <a:extLst>
                  <a:ext uri="{FF2B5EF4-FFF2-40B4-BE49-F238E27FC236}">
                    <a16:creationId xmlns:a16="http://schemas.microsoft.com/office/drawing/2014/main" id="{E23EA002-6D4E-584A-BCDD-246A9409BF38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" name="形状">
                <a:extLst>
                  <a:ext uri="{FF2B5EF4-FFF2-40B4-BE49-F238E27FC236}">
                    <a16:creationId xmlns:a16="http://schemas.microsoft.com/office/drawing/2014/main" id="{0650281D-EE39-514E-BBE0-E8FC5415D07E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69" name="椭圆 68">
            <a:extLst>
              <a:ext uri="{FF2B5EF4-FFF2-40B4-BE49-F238E27FC236}">
                <a16:creationId xmlns:a16="http://schemas.microsoft.com/office/drawing/2014/main" id="{2B9ACBC5-F24E-9B49-9C57-B2C5C63C74CF}"/>
              </a:ext>
            </a:extLst>
          </p:cNvPr>
          <p:cNvSpPr/>
          <p:nvPr/>
        </p:nvSpPr>
        <p:spPr>
          <a:xfrm>
            <a:off x="2011504" y="2658199"/>
            <a:ext cx="2245344" cy="94712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90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202E2-CC3B-F74A-8613-5A70D91E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低眼压，前房变化大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D5E44-0DFE-CB4D-8AB8-2C38ADDAE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58C647E-F9F6-7A43-87B2-18B042C4AAB4}"/>
              </a:ext>
            </a:extLst>
          </p:cNvPr>
          <p:cNvGrpSpPr/>
          <p:nvPr/>
        </p:nvGrpSpPr>
        <p:grpSpPr>
          <a:xfrm>
            <a:off x="292100" y="1633928"/>
            <a:ext cx="5694407" cy="2660321"/>
            <a:chOff x="1503124" y="361743"/>
            <a:chExt cx="6238290" cy="2914413"/>
          </a:xfrm>
        </p:grpSpPr>
        <p:sp>
          <p:nvSpPr>
            <p:cNvPr id="5" name="形状">
              <a:extLst>
                <a:ext uri="{FF2B5EF4-FFF2-40B4-BE49-F238E27FC236}">
                  <a16:creationId xmlns:a16="http://schemas.microsoft.com/office/drawing/2014/main" id="{2C90F083-388D-DA46-B51B-A56CCD39B84C}"/>
                </a:ext>
              </a:extLst>
            </p:cNvPr>
            <p:cNvSpPr/>
            <p:nvPr/>
          </p:nvSpPr>
          <p:spPr>
            <a:xfrm>
              <a:off x="1713326" y="1449963"/>
              <a:ext cx="5805634" cy="178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372" y="18"/>
                    <a:pt x="9946" y="181"/>
                    <a:pt x="9529" y="490"/>
                  </a:cubicBezTo>
                  <a:cubicBezTo>
                    <a:pt x="9505" y="494"/>
                    <a:pt x="9481" y="495"/>
                    <a:pt x="9457" y="499"/>
                  </a:cubicBezTo>
                  <a:cubicBezTo>
                    <a:pt x="9473" y="449"/>
                    <a:pt x="9487" y="391"/>
                    <a:pt x="9497" y="330"/>
                  </a:cubicBezTo>
                  <a:cubicBezTo>
                    <a:pt x="9486" y="385"/>
                    <a:pt x="9473" y="438"/>
                    <a:pt x="9457" y="482"/>
                  </a:cubicBezTo>
                  <a:lnTo>
                    <a:pt x="8537" y="604"/>
                  </a:lnTo>
                  <a:lnTo>
                    <a:pt x="5808" y="578"/>
                  </a:lnTo>
                  <a:cubicBezTo>
                    <a:pt x="5793" y="581"/>
                    <a:pt x="5777" y="581"/>
                    <a:pt x="5761" y="585"/>
                  </a:cubicBezTo>
                  <a:cubicBezTo>
                    <a:pt x="5497" y="647"/>
                    <a:pt x="5237" y="946"/>
                    <a:pt x="5048" y="1571"/>
                  </a:cubicBezTo>
                  <a:cubicBezTo>
                    <a:pt x="4962" y="1854"/>
                    <a:pt x="4905" y="2219"/>
                    <a:pt x="4922" y="2605"/>
                  </a:cubicBezTo>
                  <a:cubicBezTo>
                    <a:pt x="4939" y="2979"/>
                    <a:pt x="5043" y="3190"/>
                    <a:pt x="5138" y="3401"/>
                  </a:cubicBezTo>
                  <a:cubicBezTo>
                    <a:pt x="5201" y="3540"/>
                    <a:pt x="5258" y="3720"/>
                    <a:pt x="5299" y="3900"/>
                  </a:cubicBezTo>
                  <a:cubicBezTo>
                    <a:pt x="5357" y="4152"/>
                    <a:pt x="5385" y="4469"/>
                    <a:pt x="5324" y="4693"/>
                  </a:cubicBezTo>
                  <a:cubicBezTo>
                    <a:pt x="5262" y="4922"/>
                    <a:pt x="5140" y="4815"/>
                    <a:pt x="5083" y="5060"/>
                  </a:cubicBezTo>
                  <a:cubicBezTo>
                    <a:pt x="5028" y="5291"/>
                    <a:pt x="5076" y="5675"/>
                    <a:pt x="5006" y="5870"/>
                  </a:cubicBezTo>
                  <a:cubicBezTo>
                    <a:pt x="4914" y="6124"/>
                    <a:pt x="4752" y="5623"/>
                    <a:pt x="4672" y="5992"/>
                  </a:cubicBezTo>
                  <a:cubicBezTo>
                    <a:pt x="4632" y="6180"/>
                    <a:pt x="4677" y="6423"/>
                    <a:pt x="4671" y="6644"/>
                  </a:cubicBezTo>
                  <a:cubicBezTo>
                    <a:pt x="4666" y="6827"/>
                    <a:pt x="4631" y="6951"/>
                    <a:pt x="4581" y="6954"/>
                  </a:cubicBezTo>
                  <a:cubicBezTo>
                    <a:pt x="4523" y="6957"/>
                    <a:pt x="4489" y="6794"/>
                    <a:pt x="4452" y="6641"/>
                  </a:cubicBezTo>
                  <a:cubicBezTo>
                    <a:pt x="4412" y="6474"/>
                    <a:pt x="4356" y="6332"/>
                    <a:pt x="4299" y="6400"/>
                  </a:cubicBezTo>
                  <a:cubicBezTo>
                    <a:pt x="4207" y="6511"/>
                    <a:pt x="4218" y="6781"/>
                    <a:pt x="4250" y="7059"/>
                  </a:cubicBezTo>
                  <a:cubicBezTo>
                    <a:pt x="4303" y="7518"/>
                    <a:pt x="4325" y="8053"/>
                    <a:pt x="4213" y="8139"/>
                  </a:cubicBezTo>
                  <a:cubicBezTo>
                    <a:pt x="4095" y="8228"/>
                    <a:pt x="4054" y="7647"/>
                    <a:pt x="3944" y="7637"/>
                  </a:cubicBezTo>
                  <a:cubicBezTo>
                    <a:pt x="3850" y="7629"/>
                    <a:pt x="3807" y="7981"/>
                    <a:pt x="3785" y="8315"/>
                  </a:cubicBezTo>
                  <a:cubicBezTo>
                    <a:pt x="3772" y="8518"/>
                    <a:pt x="3751" y="8733"/>
                    <a:pt x="3694" y="8805"/>
                  </a:cubicBezTo>
                  <a:cubicBezTo>
                    <a:pt x="3640" y="8874"/>
                    <a:pt x="3592" y="8773"/>
                    <a:pt x="3539" y="8709"/>
                  </a:cubicBezTo>
                  <a:cubicBezTo>
                    <a:pt x="3491" y="8652"/>
                    <a:pt x="3436" y="8634"/>
                    <a:pt x="3385" y="8630"/>
                  </a:cubicBezTo>
                  <a:cubicBezTo>
                    <a:pt x="3298" y="8625"/>
                    <a:pt x="3213" y="8673"/>
                    <a:pt x="3130" y="8767"/>
                  </a:cubicBezTo>
                  <a:cubicBezTo>
                    <a:pt x="2871" y="9059"/>
                    <a:pt x="2662" y="9704"/>
                    <a:pt x="2433" y="10250"/>
                  </a:cubicBezTo>
                  <a:cubicBezTo>
                    <a:pt x="2212" y="10775"/>
                    <a:pt x="1967" y="11208"/>
                    <a:pt x="1745" y="11752"/>
                  </a:cubicBezTo>
                  <a:cubicBezTo>
                    <a:pt x="1230" y="13015"/>
                    <a:pt x="844" y="14715"/>
                    <a:pt x="551" y="16552"/>
                  </a:cubicBezTo>
                  <a:cubicBezTo>
                    <a:pt x="300" y="18122"/>
                    <a:pt x="116" y="19822"/>
                    <a:pt x="0" y="21600"/>
                  </a:cubicBezTo>
                  <a:lnTo>
                    <a:pt x="21600" y="21600"/>
                  </a:lnTo>
                  <a:cubicBezTo>
                    <a:pt x="21484" y="19822"/>
                    <a:pt x="21301" y="18122"/>
                    <a:pt x="21050" y="16552"/>
                  </a:cubicBezTo>
                  <a:cubicBezTo>
                    <a:pt x="20757" y="14715"/>
                    <a:pt x="20371" y="13016"/>
                    <a:pt x="19856" y="11752"/>
                  </a:cubicBezTo>
                  <a:cubicBezTo>
                    <a:pt x="19634" y="11208"/>
                    <a:pt x="19389" y="10775"/>
                    <a:pt x="19168" y="10250"/>
                  </a:cubicBezTo>
                  <a:cubicBezTo>
                    <a:pt x="18938" y="9704"/>
                    <a:pt x="18730" y="9059"/>
                    <a:pt x="18470" y="8767"/>
                  </a:cubicBezTo>
                  <a:cubicBezTo>
                    <a:pt x="18387" y="8673"/>
                    <a:pt x="18303" y="8625"/>
                    <a:pt x="18215" y="8630"/>
                  </a:cubicBezTo>
                  <a:cubicBezTo>
                    <a:pt x="18164" y="8634"/>
                    <a:pt x="18110" y="8652"/>
                    <a:pt x="18062" y="8709"/>
                  </a:cubicBezTo>
                  <a:cubicBezTo>
                    <a:pt x="18009" y="8773"/>
                    <a:pt x="17961" y="8874"/>
                    <a:pt x="17906" y="8805"/>
                  </a:cubicBezTo>
                  <a:cubicBezTo>
                    <a:pt x="17849" y="8733"/>
                    <a:pt x="17829" y="8518"/>
                    <a:pt x="17816" y="8315"/>
                  </a:cubicBezTo>
                  <a:cubicBezTo>
                    <a:pt x="17794" y="7981"/>
                    <a:pt x="17750" y="7629"/>
                    <a:pt x="17657" y="7637"/>
                  </a:cubicBezTo>
                  <a:cubicBezTo>
                    <a:pt x="17547" y="7647"/>
                    <a:pt x="17506" y="8228"/>
                    <a:pt x="17388" y="8139"/>
                  </a:cubicBezTo>
                  <a:cubicBezTo>
                    <a:pt x="17276" y="8053"/>
                    <a:pt x="17298" y="7518"/>
                    <a:pt x="17351" y="7059"/>
                  </a:cubicBezTo>
                  <a:cubicBezTo>
                    <a:pt x="17383" y="6781"/>
                    <a:pt x="17394" y="6511"/>
                    <a:pt x="17302" y="6400"/>
                  </a:cubicBezTo>
                  <a:cubicBezTo>
                    <a:pt x="17245" y="6332"/>
                    <a:pt x="17189" y="6474"/>
                    <a:pt x="17148" y="6641"/>
                  </a:cubicBezTo>
                  <a:cubicBezTo>
                    <a:pt x="17111" y="6794"/>
                    <a:pt x="17077" y="6957"/>
                    <a:pt x="17020" y="6954"/>
                  </a:cubicBezTo>
                  <a:cubicBezTo>
                    <a:pt x="16970" y="6951"/>
                    <a:pt x="16935" y="6827"/>
                    <a:pt x="16930" y="6644"/>
                  </a:cubicBezTo>
                  <a:cubicBezTo>
                    <a:pt x="16924" y="6423"/>
                    <a:pt x="16969" y="6180"/>
                    <a:pt x="16928" y="5992"/>
                  </a:cubicBezTo>
                  <a:cubicBezTo>
                    <a:pt x="16849" y="5623"/>
                    <a:pt x="16687" y="6124"/>
                    <a:pt x="16595" y="5870"/>
                  </a:cubicBezTo>
                  <a:cubicBezTo>
                    <a:pt x="16524" y="5675"/>
                    <a:pt x="16572" y="5291"/>
                    <a:pt x="16518" y="5060"/>
                  </a:cubicBezTo>
                  <a:cubicBezTo>
                    <a:pt x="16460" y="4815"/>
                    <a:pt x="16339" y="4922"/>
                    <a:pt x="16277" y="4693"/>
                  </a:cubicBezTo>
                  <a:cubicBezTo>
                    <a:pt x="16216" y="4469"/>
                    <a:pt x="16243" y="4152"/>
                    <a:pt x="16301" y="3900"/>
                  </a:cubicBezTo>
                  <a:cubicBezTo>
                    <a:pt x="16343" y="3720"/>
                    <a:pt x="16400" y="3540"/>
                    <a:pt x="16462" y="3401"/>
                  </a:cubicBezTo>
                  <a:cubicBezTo>
                    <a:pt x="16558" y="3190"/>
                    <a:pt x="16662" y="2979"/>
                    <a:pt x="16678" y="2605"/>
                  </a:cubicBezTo>
                  <a:cubicBezTo>
                    <a:pt x="16695" y="2219"/>
                    <a:pt x="16638" y="1854"/>
                    <a:pt x="16553" y="1571"/>
                  </a:cubicBezTo>
                  <a:cubicBezTo>
                    <a:pt x="16364" y="946"/>
                    <a:pt x="16104" y="647"/>
                    <a:pt x="15839" y="585"/>
                  </a:cubicBezTo>
                  <a:cubicBezTo>
                    <a:pt x="15824" y="581"/>
                    <a:pt x="15808" y="581"/>
                    <a:pt x="15792" y="578"/>
                  </a:cubicBezTo>
                  <a:lnTo>
                    <a:pt x="13064" y="604"/>
                  </a:lnTo>
                  <a:lnTo>
                    <a:pt x="12144" y="482"/>
                  </a:lnTo>
                  <a:cubicBezTo>
                    <a:pt x="12128" y="437"/>
                    <a:pt x="12114" y="386"/>
                    <a:pt x="12103" y="330"/>
                  </a:cubicBezTo>
                  <a:cubicBezTo>
                    <a:pt x="12113" y="391"/>
                    <a:pt x="12127" y="449"/>
                    <a:pt x="12143" y="499"/>
                  </a:cubicBezTo>
                  <a:cubicBezTo>
                    <a:pt x="12119" y="495"/>
                    <a:pt x="12095" y="494"/>
                    <a:pt x="12071" y="490"/>
                  </a:cubicBezTo>
                  <a:cubicBezTo>
                    <a:pt x="11654" y="181"/>
                    <a:pt x="11228" y="18"/>
                    <a:pt x="10800" y="0"/>
                  </a:cubicBezTo>
                  <a:close/>
                </a:path>
              </a:pathLst>
            </a:custGeom>
            <a:solidFill>
              <a:srgbClr val="E4C4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" name="形状">
              <a:extLst>
                <a:ext uri="{FF2B5EF4-FFF2-40B4-BE49-F238E27FC236}">
                  <a16:creationId xmlns:a16="http://schemas.microsoft.com/office/drawing/2014/main" id="{4E8B8345-6A0E-E849-960C-6F28840AC967}"/>
                </a:ext>
              </a:extLst>
            </p:cNvPr>
            <p:cNvSpPr/>
            <p:nvPr/>
          </p:nvSpPr>
          <p:spPr>
            <a:xfrm>
              <a:off x="1881985" y="1445129"/>
              <a:ext cx="5471761" cy="151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10817" y="0"/>
                  </a:moveTo>
                  <a:cubicBezTo>
                    <a:pt x="10364" y="21"/>
                    <a:pt x="9912" y="212"/>
                    <a:pt x="9468" y="575"/>
                  </a:cubicBezTo>
                  <a:cubicBezTo>
                    <a:pt x="9443" y="580"/>
                    <a:pt x="9418" y="582"/>
                    <a:pt x="9393" y="586"/>
                  </a:cubicBezTo>
                  <a:cubicBezTo>
                    <a:pt x="9410" y="527"/>
                    <a:pt x="9424" y="459"/>
                    <a:pt x="9435" y="387"/>
                  </a:cubicBezTo>
                  <a:cubicBezTo>
                    <a:pt x="9423" y="452"/>
                    <a:pt x="9409" y="514"/>
                    <a:pt x="9392" y="567"/>
                  </a:cubicBezTo>
                  <a:lnTo>
                    <a:pt x="8416" y="710"/>
                  </a:lnTo>
                  <a:lnTo>
                    <a:pt x="5521" y="679"/>
                  </a:lnTo>
                  <a:cubicBezTo>
                    <a:pt x="5505" y="682"/>
                    <a:pt x="5488" y="683"/>
                    <a:pt x="5471" y="687"/>
                  </a:cubicBezTo>
                  <a:cubicBezTo>
                    <a:pt x="5190" y="760"/>
                    <a:pt x="4915" y="1111"/>
                    <a:pt x="4714" y="1846"/>
                  </a:cubicBezTo>
                  <a:cubicBezTo>
                    <a:pt x="4624" y="2177"/>
                    <a:pt x="4563" y="2607"/>
                    <a:pt x="4581" y="3060"/>
                  </a:cubicBezTo>
                  <a:cubicBezTo>
                    <a:pt x="4599" y="3499"/>
                    <a:pt x="4709" y="3747"/>
                    <a:pt x="4810" y="3994"/>
                  </a:cubicBezTo>
                  <a:cubicBezTo>
                    <a:pt x="4877" y="4158"/>
                    <a:pt x="4937" y="4369"/>
                    <a:pt x="4981" y="4581"/>
                  </a:cubicBezTo>
                  <a:cubicBezTo>
                    <a:pt x="5043" y="4876"/>
                    <a:pt x="5072" y="5250"/>
                    <a:pt x="5007" y="5512"/>
                  </a:cubicBezTo>
                  <a:cubicBezTo>
                    <a:pt x="4941" y="5782"/>
                    <a:pt x="4812" y="5656"/>
                    <a:pt x="4751" y="5944"/>
                  </a:cubicBezTo>
                  <a:cubicBezTo>
                    <a:pt x="4694" y="6215"/>
                    <a:pt x="4745" y="6666"/>
                    <a:pt x="4670" y="6895"/>
                  </a:cubicBezTo>
                  <a:cubicBezTo>
                    <a:pt x="4572" y="7194"/>
                    <a:pt x="4400" y="6605"/>
                    <a:pt x="4316" y="7038"/>
                  </a:cubicBezTo>
                  <a:cubicBezTo>
                    <a:pt x="4273" y="7260"/>
                    <a:pt x="4321" y="7544"/>
                    <a:pt x="4314" y="7804"/>
                  </a:cubicBezTo>
                  <a:cubicBezTo>
                    <a:pt x="4313" y="7844"/>
                    <a:pt x="4310" y="7879"/>
                    <a:pt x="4307" y="7913"/>
                  </a:cubicBezTo>
                  <a:cubicBezTo>
                    <a:pt x="4307" y="7914"/>
                    <a:pt x="4307" y="7915"/>
                    <a:pt x="4307" y="7916"/>
                  </a:cubicBezTo>
                  <a:cubicBezTo>
                    <a:pt x="4301" y="7986"/>
                    <a:pt x="4290" y="8041"/>
                    <a:pt x="4277" y="8084"/>
                  </a:cubicBezTo>
                  <a:cubicBezTo>
                    <a:pt x="4274" y="8092"/>
                    <a:pt x="4272" y="8100"/>
                    <a:pt x="4269" y="8107"/>
                  </a:cubicBezTo>
                  <a:cubicBezTo>
                    <a:pt x="4255" y="8143"/>
                    <a:pt x="4238" y="8167"/>
                    <a:pt x="4218" y="8168"/>
                  </a:cubicBezTo>
                  <a:cubicBezTo>
                    <a:pt x="4158" y="8172"/>
                    <a:pt x="4122" y="7980"/>
                    <a:pt x="4082" y="7801"/>
                  </a:cubicBezTo>
                  <a:cubicBezTo>
                    <a:pt x="4039" y="7605"/>
                    <a:pt x="3980" y="7438"/>
                    <a:pt x="3920" y="7518"/>
                  </a:cubicBezTo>
                  <a:cubicBezTo>
                    <a:pt x="3822" y="7647"/>
                    <a:pt x="3834" y="7966"/>
                    <a:pt x="3868" y="8292"/>
                  </a:cubicBezTo>
                  <a:cubicBezTo>
                    <a:pt x="3924" y="8830"/>
                    <a:pt x="3947" y="9460"/>
                    <a:pt x="3828" y="9560"/>
                  </a:cubicBezTo>
                  <a:cubicBezTo>
                    <a:pt x="3703" y="9665"/>
                    <a:pt x="3660" y="8982"/>
                    <a:pt x="3543" y="8971"/>
                  </a:cubicBezTo>
                  <a:cubicBezTo>
                    <a:pt x="3444" y="8961"/>
                    <a:pt x="3397" y="9375"/>
                    <a:pt x="3374" y="9767"/>
                  </a:cubicBezTo>
                  <a:cubicBezTo>
                    <a:pt x="3360" y="10006"/>
                    <a:pt x="3339" y="10258"/>
                    <a:pt x="3278" y="10342"/>
                  </a:cubicBezTo>
                  <a:cubicBezTo>
                    <a:pt x="3220" y="10423"/>
                    <a:pt x="3169" y="10305"/>
                    <a:pt x="3113" y="10230"/>
                  </a:cubicBezTo>
                  <a:cubicBezTo>
                    <a:pt x="3062" y="10163"/>
                    <a:pt x="3004" y="10141"/>
                    <a:pt x="2950" y="10138"/>
                  </a:cubicBezTo>
                  <a:cubicBezTo>
                    <a:pt x="2857" y="10131"/>
                    <a:pt x="2768" y="10188"/>
                    <a:pt x="2680" y="10298"/>
                  </a:cubicBezTo>
                  <a:cubicBezTo>
                    <a:pt x="2405" y="10641"/>
                    <a:pt x="2183" y="11398"/>
                    <a:pt x="1940" y="12039"/>
                  </a:cubicBezTo>
                  <a:cubicBezTo>
                    <a:pt x="1706" y="12657"/>
                    <a:pt x="1445" y="13166"/>
                    <a:pt x="1210" y="13804"/>
                  </a:cubicBezTo>
                  <a:cubicBezTo>
                    <a:pt x="1207" y="13811"/>
                    <a:pt x="1205" y="13819"/>
                    <a:pt x="1202" y="13826"/>
                  </a:cubicBezTo>
                  <a:cubicBezTo>
                    <a:pt x="690" y="15224"/>
                    <a:pt x="303" y="17076"/>
                    <a:pt x="0" y="19083"/>
                  </a:cubicBezTo>
                  <a:cubicBezTo>
                    <a:pt x="11" y="19165"/>
                    <a:pt x="23" y="19238"/>
                    <a:pt x="37" y="19296"/>
                  </a:cubicBezTo>
                  <a:cubicBezTo>
                    <a:pt x="97" y="19530"/>
                    <a:pt x="167" y="19569"/>
                    <a:pt x="281" y="19633"/>
                  </a:cubicBezTo>
                  <a:cubicBezTo>
                    <a:pt x="396" y="19696"/>
                    <a:pt x="466" y="19732"/>
                    <a:pt x="542" y="19574"/>
                  </a:cubicBezTo>
                  <a:cubicBezTo>
                    <a:pt x="609" y="19418"/>
                    <a:pt x="673" y="19077"/>
                    <a:pt x="728" y="18623"/>
                  </a:cubicBezTo>
                  <a:cubicBezTo>
                    <a:pt x="745" y="19116"/>
                    <a:pt x="779" y="19513"/>
                    <a:pt x="831" y="19734"/>
                  </a:cubicBezTo>
                  <a:cubicBezTo>
                    <a:pt x="891" y="19967"/>
                    <a:pt x="961" y="20007"/>
                    <a:pt x="1075" y="20070"/>
                  </a:cubicBezTo>
                  <a:cubicBezTo>
                    <a:pt x="1190" y="20134"/>
                    <a:pt x="1260" y="20173"/>
                    <a:pt x="1335" y="20014"/>
                  </a:cubicBezTo>
                  <a:cubicBezTo>
                    <a:pt x="1369" y="19936"/>
                    <a:pt x="1402" y="19798"/>
                    <a:pt x="1434" y="19636"/>
                  </a:cubicBezTo>
                  <a:cubicBezTo>
                    <a:pt x="1474" y="19828"/>
                    <a:pt x="1519" y="19998"/>
                    <a:pt x="1570" y="20110"/>
                  </a:cubicBezTo>
                  <a:cubicBezTo>
                    <a:pt x="1687" y="20338"/>
                    <a:pt x="1810" y="20371"/>
                    <a:pt x="2012" y="20424"/>
                  </a:cubicBezTo>
                  <a:cubicBezTo>
                    <a:pt x="2215" y="20476"/>
                    <a:pt x="2338" y="20506"/>
                    <a:pt x="2462" y="20340"/>
                  </a:cubicBezTo>
                  <a:cubicBezTo>
                    <a:pt x="2570" y="20177"/>
                    <a:pt x="2665" y="19827"/>
                    <a:pt x="2737" y="19366"/>
                  </a:cubicBezTo>
                  <a:cubicBezTo>
                    <a:pt x="2792" y="19860"/>
                    <a:pt x="2872" y="20257"/>
                    <a:pt x="2973" y="20474"/>
                  </a:cubicBezTo>
                  <a:cubicBezTo>
                    <a:pt x="3089" y="20703"/>
                    <a:pt x="3213" y="20736"/>
                    <a:pt x="3415" y="20789"/>
                  </a:cubicBezTo>
                  <a:cubicBezTo>
                    <a:pt x="3618" y="20841"/>
                    <a:pt x="3741" y="20871"/>
                    <a:pt x="3865" y="20704"/>
                  </a:cubicBezTo>
                  <a:cubicBezTo>
                    <a:pt x="3973" y="20542"/>
                    <a:pt x="4067" y="20192"/>
                    <a:pt x="4140" y="19731"/>
                  </a:cubicBezTo>
                  <a:cubicBezTo>
                    <a:pt x="4194" y="20225"/>
                    <a:pt x="4275" y="20619"/>
                    <a:pt x="4376" y="20836"/>
                  </a:cubicBezTo>
                  <a:cubicBezTo>
                    <a:pt x="4492" y="21065"/>
                    <a:pt x="4615" y="21098"/>
                    <a:pt x="4818" y="21150"/>
                  </a:cubicBezTo>
                  <a:cubicBezTo>
                    <a:pt x="5020" y="21203"/>
                    <a:pt x="5144" y="21235"/>
                    <a:pt x="5267" y="21069"/>
                  </a:cubicBezTo>
                  <a:cubicBezTo>
                    <a:pt x="5376" y="20906"/>
                    <a:pt x="5469" y="20554"/>
                    <a:pt x="5542" y="20093"/>
                  </a:cubicBezTo>
                  <a:cubicBezTo>
                    <a:pt x="5596" y="20587"/>
                    <a:pt x="5676" y="20984"/>
                    <a:pt x="5777" y="21201"/>
                  </a:cubicBezTo>
                  <a:cubicBezTo>
                    <a:pt x="5894" y="21429"/>
                    <a:pt x="6017" y="21463"/>
                    <a:pt x="6220" y="21515"/>
                  </a:cubicBezTo>
                  <a:cubicBezTo>
                    <a:pt x="6422" y="21568"/>
                    <a:pt x="6546" y="21600"/>
                    <a:pt x="6670" y="21434"/>
                  </a:cubicBezTo>
                  <a:cubicBezTo>
                    <a:pt x="6759" y="21300"/>
                    <a:pt x="6837" y="21035"/>
                    <a:pt x="6902" y="20690"/>
                  </a:cubicBezTo>
                  <a:cubicBezTo>
                    <a:pt x="6977" y="20971"/>
                    <a:pt x="7066" y="21195"/>
                    <a:pt x="7166" y="21327"/>
                  </a:cubicBezTo>
                  <a:cubicBezTo>
                    <a:pt x="7332" y="21525"/>
                    <a:pt x="7502" y="21526"/>
                    <a:pt x="7782" y="21526"/>
                  </a:cubicBezTo>
                  <a:cubicBezTo>
                    <a:pt x="7823" y="21526"/>
                    <a:pt x="7848" y="21519"/>
                    <a:pt x="7885" y="21518"/>
                  </a:cubicBezTo>
                  <a:cubicBezTo>
                    <a:pt x="7922" y="21519"/>
                    <a:pt x="7947" y="21526"/>
                    <a:pt x="7988" y="21526"/>
                  </a:cubicBezTo>
                  <a:cubicBezTo>
                    <a:pt x="8267" y="21526"/>
                    <a:pt x="8438" y="21525"/>
                    <a:pt x="8603" y="21327"/>
                  </a:cubicBezTo>
                  <a:cubicBezTo>
                    <a:pt x="8698" y="21202"/>
                    <a:pt x="8781" y="20994"/>
                    <a:pt x="8853" y="20732"/>
                  </a:cubicBezTo>
                  <a:cubicBezTo>
                    <a:pt x="8924" y="20993"/>
                    <a:pt x="9007" y="21202"/>
                    <a:pt x="9101" y="21327"/>
                  </a:cubicBezTo>
                  <a:cubicBezTo>
                    <a:pt x="9267" y="21525"/>
                    <a:pt x="9437" y="21526"/>
                    <a:pt x="9716" y="21526"/>
                  </a:cubicBezTo>
                  <a:cubicBezTo>
                    <a:pt x="9758" y="21526"/>
                    <a:pt x="9783" y="21519"/>
                    <a:pt x="9820" y="21518"/>
                  </a:cubicBezTo>
                  <a:cubicBezTo>
                    <a:pt x="9856" y="21519"/>
                    <a:pt x="9882" y="21526"/>
                    <a:pt x="9923" y="21526"/>
                  </a:cubicBezTo>
                  <a:cubicBezTo>
                    <a:pt x="10202" y="21526"/>
                    <a:pt x="10372" y="21525"/>
                    <a:pt x="10538" y="21327"/>
                  </a:cubicBezTo>
                  <a:cubicBezTo>
                    <a:pt x="10632" y="21202"/>
                    <a:pt x="10716" y="20994"/>
                    <a:pt x="10787" y="20732"/>
                  </a:cubicBezTo>
                  <a:cubicBezTo>
                    <a:pt x="10859" y="20993"/>
                    <a:pt x="10941" y="21202"/>
                    <a:pt x="11036" y="21327"/>
                  </a:cubicBezTo>
                  <a:cubicBezTo>
                    <a:pt x="11201" y="21525"/>
                    <a:pt x="11372" y="21526"/>
                    <a:pt x="11651" y="21526"/>
                  </a:cubicBezTo>
                  <a:cubicBezTo>
                    <a:pt x="11692" y="21526"/>
                    <a:pt x="11718" y="21519"/>
                    <a:pt x="11754" y="21518"/>
                  </a:cubicBezTo>
                  <a:cubicBezTo>
                    <a:pt x="11791" y="21519"/>
                    <a:pt x="11816" y="21526"/>
                    <a:pt x="11857" y="21526"/>
                  </a:cubicBezTo>
                  <a:cubicBezTo>
                    <a:pt x="12137" y="21526"/>
                    <a:pt x="12307" y="21525"/>
                    <a:pt x="12472" y="21327"/>
                  </a:cubicBezTo>
                  <a:cubicBezTo>
                    <a:pt x="12567" y="21202"/>
                    <a:pt x="12650" y="20994"/>
                    <a:pt x="12722" y="20732"/>
                  </a:cubicBezTo>
                  <a:cubicBezTo>
                    <a:pt x="12793" y="20993"/>
                    <a:pt x="12876" y="21202"/>
                    <a:pt x="12970" y="21327"/>
                  </a:cubicBezTo>
                  <a:cubicBezTo>
                    <a:pt x="13136" y="21525"/>
                    <a:pt x="13306" y="21526"/>
                    <a:pt x="13586" y="21526"/>
                  </a:cubicBezTo>
                  <a:cubicBezTo>
                    <a:pt x="13627" y="21526"/>
                    <a:pt x="13652" y="21519"/>
                    <a:pt x="13689" y="21518"/>
                  </a:cubicBezTo>
                  <a:cubicBezTo>
                    <a:pt x="13726" y="21519"/>
                    <a:pt x="13751" y="21526"/>
                    <a:pt x="13792" y="21526"/>
                  </a:cubicBezTo>
                  <a:cubicBezTo>
                    <a:pt x="14071" y="21526"/>
                    <a:pt x="14241" y="21525"/>
                    <a:pt x="14407" y="21327"/>
                  </a:cubicBezTo>
                  <a:cubicBezTo>
                    <a:pt x="14507" y="21195"/>
                    <a:pt x="14596" y="20969"/>
                    <a:pt x="14671" y="20688"/>
                  </a:cubicBezTo>
                  <a:cubicBezTo>
                    <a:pt x="14736" y="21033"/>
                    <a:pt x="14815" y="21300"/>
                    <a:pt x="14904" y="21434"/>
                  </a:cubicBezTo>
                  <a:cubicBezTo>
                    <a:pt x="15027" y="21600"/>
                    <a:pt x="15151" y="21568"/>
                    <a:pt x="15354" y="21515"/>
                  </a:cubicBezTo>
                  <a:cubicBezTo>
                    <a:pt x="15556" y="21463"/>
                    <a:pt x="15680" y="21429"/>
                    <a:pt x="15796" y="21201"/>
                  </a:cubicBezTo>
                  <a:cubicBezTo>
                    <a:pt x="15897" y="20984"/>
                    <a:pt x="15977" y="20587"/>
                    <a:pt x="16032" y="20093"/>
                  </a:cubicBezTo>
                  <a:cubicBezTo>
                    <a:pt x="16104" y="20554"/>
                    <a:pt x="16198" y="20906"/>
                    <a:pt x="16306" y="21069"/>
                  </a:cubicBezTo>
                  <a:cubicBezTo>
                    <a:pt x="16430" y="21235"/>
                    <a:pt x="16553" y="21203"/>
                    <a:pt x="16756" y="21150"/>
                  </a:cubicBezTo>
                  <a:cubicBezTo>
                    <a:pt x="16958" y="21098"/>
                    <a:pt x="17082" y="21065"/>
                    <a:pt x="17198" y="20836"/>
                  </a:cubicBezTo>
                  <a:cubicBezTo>
                    <a:pt x="17299" y="20619"/>
                    <a:pt x="17379" y="20225"/>
                    <a:pt x="17434" y="19731"/>
                  </a:cubicBezTo>
                  <a:cubicBezTo>
                    <a:pt x="17506" y="20192"/>
                    <a:pt x="17601" y="20542"/>
                    <a:pt x="17709" y="20704"/>
                  </a:cubicBezTo>
                  <a:cubicBezTo>
                    <a:pt x="17833" y="20871"/>
                    <a:pt x="17956" y="20841"/>
                    <a:pt x="18158" y="20789"/>
                  </a:cubicBezTo>
                  <a:cubicBezTo>
                    <a:pt x="18361" y="20736"/>
                    <a:pt x="18484" y="20703"/>
                    <a:pt x="18601" y="20474"/>
                  </a:cubicBezTo>
                  <a:cubicBezTo>
                    <a:pt x="18702" y="20257"/>
                    <a:pt x="18782" y="19860"/>
                    <a:pt x="18836" y="19366"/>
                  </a:cubicBezTo>
                  <a:cubicBezTo>
                    <a:pt x="18909" y="19827"/>
                    <a:pt x="19003" y="20177"/>
                    <a:pt x="19111" y="20340"/>
                  </a:cubicBezTo>
                  <a:cubicBezTo>
                    <a:pt x="19235" y="20506"/>
                    <a:pt x="19359" y="20476"/>
                    <a:pt x="19561" y="20424"/>
                  </a:cubicBezTo>
                  <a:cubicBezTo>
                    <a:pt x="19764" y="20371"/>
                    <a:pt x="19887" y="20338"/>
                    <a:pt x="20003" y="20110"/>
                  </a:cubicBezTo>
                  <a:cubicBezTo>
                    <a:pt x="20055" y="19998"/>
                    <a:pt x="20099" y="19828"/>
                    <a:pt x="20140" y="19636"/>
                  </a:cubicBezTo>
                  <a:cubicBezTo>
                    <a:pt x="20172" y="19798"/>
                    <a:pt x="20204" y="19936"/>
                    <a:pt x="20238" y="20014"/>
                  </a:cubicBezTo>
                  <a:cubicBezTo>
                    <a:pt x="20314" y="20173"/>
                    <a:pt x="20384" y="20134"/>
                    <a:pt x="20498" y="20070"/>
                  </a:cubicBezTo>
                  <a:cubicBezTo>
                    <a:pt x="20613" y="20007"/>
                    <a:pt x="20683" y="19967"/>
                    <a:pt x="20743" y="19734"/>
                  </a:cubicBezTo>
                  <a:cubicBezTo>
                    <a:pt x="20795" y="19513"/>
                    <a:pt x="20829" y="19116"/>
                    <a:pt x="20846" y="18623"/>
                  </a:cubicBezTo>
                  <a:cubicBezTo>
                    <a:pt x="20901" y="19077"/>
                    <a:pt x="20965" y="19418"/>
                    <a:pt x="21032" y="19574"/>
                  </a:cubicBezTo>
                  <a:cubicBezTo>
                    <a:pt x="21108" y="19732"/>
                    <a:pt x="21178" y="19696"/>
                    <a:pt x="21292" y="19633"/>
                  </a:cubicBezTo>
                  <a:cubicBezTo>
                    <a:pt x="21407" y="19569"/>
                    <a:pt x="21476" y="19530"/>
                    <a:pt x="21537" y="19296"/>
                  </a:cubicBezTo>
                  <a:cubicBezTo>
                    <a:pt x="21562" y="19189"/>
                    <a:pt x="21583" y="19040"/>
                    <a:pt x="21600" y="18859"/>
                  </a:cubicBezTo>
                  <a:cubicBezTo>
                    <a:pt x="21302" y="16940"/>
                    <a:pt x="20926" y="15171"/>
                    <a:pt x="20433" y="13826"/>
                  </a:cubicBezTo>
                  <a:cubicBezTo>
                    <a:pt x="20431" y="13819"/>
                    <a:pt x="20428" y="13811"/>
                    <a:pt x="20426" y="13804"/>
                  </a:cubicBezTo>
                  <a:cubicBezTo>
                    <a:pt x="20190" y="13166"/>
                    <a:pt x="19930" y="12657"/>
                    <a:pt x="19696" y="12039"/>
                  </a:cubicBezTo>
                  <a:cubicBezTo>
                    <a:pt x="19452" y="11398"/>
                    <a:pt x="19231" y="10641"/>
                    <a:pt x="18956" y="10298"/>
                  </a:cubicBezTo>
                  <a:cubicBezTo>
                    <a:pt x="18868" y="10188"/>
                    <a:pt x="18778" y="10131"/>
                    <a:pt x="18685" y="10138"/>
                  </a:cubicBezTo>
                  <a:cubicBezTo>
                    <a:pt x="18631" y="10141"/>
                    <a:pt x="18574" y="10163"/>
                    <a:pt x="18523" y="10230"/>
                  </a:cubicBezTo>
                  <a:cubicBezTo>
                    <a:pt x="18480" y="10286"/>
                    <a:pt x="18441" y="10368"/>
                    <a:pt x="18400" y="10370"/>
                  </a:cubicBezTo>
                  <a:cubicBezTo>
                    <a:pt x="18386" y="10371"/>
                    <a:pt x="18372" y="10363"/>
                    <a:pt x="18357" y="10342"/>
                  </a:cubicBezTo>
                  <a:cubicBezTo>
                    <a:pt x="18297" y="10258"/>
                    <a:pt x="18275" y="10006"/>
                    <a:pt x="18261" y="9767"/>
                  </a:cubicBezTo>
                  <a:cubicBezTo>
                    <a:pt x="18238" y="9375"/>
                    <a:pt x="18192" y="8961"/>
                    <a:pt x="18093" y="8971"/>
                  </a:cubicBezTo>
                  <a:cubicBezTo>
                    <a:pt x="17991" y="8981"/>
                    <a:pt x="17944" y="9505"/>
                    <a:pt x="17850" y="9565"/>
                  </a:cubicBezTo>
                  <a:cubicBezTo>
                    <a:pt x="17837" y="9574"/>
                    <a:pt x="17823" y="9573"/>
                    <a:pt x="17807" y="9560"/>
                  </a:cubicBezTo>
                  <a:cubicBezTo>
                    <a:pt x="17718" y="9485"/>
                    <a:pt x="17709" y="9113"/>
                    <a:pt x="17734" y="8704"/>
                  </a:cubicBezTo>
                  <a:cubicBezTo>
                    <a:pt x="17742" y="8568"/>
                    <a:pt x="17754" y="8427"/>
                    <a:pt x="17768" y="8292"/>
                  </a:cubicBezTo>
                  <a:cubicBezTo>
                    <a:pt x="17802" y="7966"/>
                    <a:pt x="17814" y="7647"/>
                    <a:pt x="17716" y="7518"/>
                  </a:cubicBezTo>
                  <a:cubicBezTo>
                    <a:pt x="17656" y="7438"/>
                    <a:pt x="17596" y="7605"/>
                    <a:pt x="17553" y="7801"/>
                  </a:cubicBezTo>
                  <a:cubicBezTo>
                    <a:pt x="17514" y="7980"/>
                    <a:pt x="17478" y="8172"/>
                    <a:pt x="17417" y="8168"/>
                  </a:cubicBezTo>
                  <a:cubicBezTo>
                    <a:pt x="17363" y="8165"/>
                    <a:pt x="17327" y="8019"/>
                    <a:pt x="17321" y="7804"/>
                  </a:cubicBezTo>
                  <a:cubicBezTo>
                    <a:pt x="17319" y="7732"/>
                    <a:pt x="17324" y="7658"/>
                    <a:pt x="17328" y="7585"/>
                  </a:cubicBezTo>
                  <a:cubicBezTo>
                    <a:pt x="17337" y="7392"/>
                    <a:pt x="17351" y="7199"/>
                    <a:pt x="17320" y="7038"/>
                  </a:cubicBezTo>
                  <a:cubicBezTo>
                    <a:pt x="17235" y="6605"/>
                    <a:pt x="17064" y="7194"/>
                    <a:pt x="16966" y="6895"/>
                  </a:cubicBezTo>
                  <a:cubicBezTo>
                    <a:pt x="16891" y="6666"/>
                    <a:pt x="16942" y="6215"/>
                    <a:pt x="16884" y="5944"/>
                  </a:cubicBezTo>
                  <a:cubicBezTo>
                    <a:pt x="16823" y="5656"/>
                    <a:pt x="16695" y="5782"/>
                    <a:pt x="16628" y="5512"/>
                  </a:cubicBezTo>
                  <a:cubicBezTo>
                    <a:pt x="16564" y="5250"/>
                    <a:pt x="16593" y="4876"/>
                    <a:pt x="16655" y="4581"/>
                  </a:cubicBezTo>
                  <a:cubicBezTo>
                    <a:pt x="16699" y="4369"/>
                    <a:pt x="16759" y="4158"/>
                    <a:pt x="16825" y="3994"/>
                  </a:cubicBezTo>
                  <a:cubicBezTo>
                    <a:pt x="16926" y="3747"/>
                    <a:pt x="17037" y="3499"/>
                    <a:pt x="17054" y="3060"/>
                  </a:cubicBezTo>
                  <a:cubicBezTo>
                    <a:pt x="17072" y="2607"/>
                    <a:pt x="17012" y="2177"/>
                    <a:pt x="16921" y="1846"/>
                  </a:cubicBezTo>
                  <a:cubicBezTo>
                    <a:pt x="16721" y="1111"/>
                    <a:pt x="16445" y="760"/>
                    <a:pt x="16164" y="687"/>
                  </a:cubicBezTo>
                  <a:cubicBezTo>
                    <a:pt x="16147" y="683"/>
                    <a:pt x="16131" y="682"/>
                    <a:pt x="16114" y="679"/>
                  </a:cubicBezTo>
                  <a:lnTo>
                    <a:pt x="13219" y="710"/>
                  </a:lnTo>
                  <a:lnTo>
                    <a:pt x="12243" y="567"/>
                  </a:lnTo>
                  <a:cubicBezTo>
                    <a:pt x="12226" y="514"/>
                    <a:pt x="12212" y="453"/>
                    <a:pt x="12200" y="387"/>
                  </a:cubicBezTo>
                  <a:cubicBezTo>
                    <a:pt x="12211" y="459"/>
                    <a:pt x="12225" y="527"/>
                    <a:pt x="12242" y="586"/>
                  </a:cubicBezTo>
                  <a:cubicBezTo>
                    <a:pt x="12217" y="582"/>
                    <a:pt x="12192" y="580"/>
                    <a:pt x="12166" y="575"/>
                  </a:cubicBezTo>
                  <a:cubicBezTo>
                    <a:pt x="11723" y="212"/>
                    <a:pt x="11271" y="21"/>
                    <a:pt x="10817" y="0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50551" t="8548" r="49448" b="91451"/>
              </a:path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形状">
              <a:extLst>
                <a:ext uri="{FF2B5EF4-FFF2-40B4-BE49-F238E27FC236}">
                  <a16:creationId xmlns:a16="http://schemas.microsoft.com/office/drawing/2014/main" id="{993C8E35-FB1C-FC41-9189-1936E4D810EC}"/>
                </a:ext>
              </a:extLst>
            </p:cNvPr>
            <p:cNvSpPr/>
            <p:nvPr/>
          </p:nvSpPr>
          <p:spPr>
            <a:xfrm>
              <a:off x="3360012" y="1516841"/>
              <a:ext cx="2514708" cy="1314762"/>
            </a:xfrm>
            <a:custGeom>
              <a:avLst/>
              <a:gdLst>
                <a:gd name="connsiteX0" fmla="*/ 18542 w 21452"/>
                <a:gd name="connsiteY0" fmla="*/ 2466 h 27714"/>
                <a:gd name="connsiteX1" fmla="*/ 21446 w 21452"/>
                <a:gd name="connsiteY1" fmla="*/ 7745 h 27714"/>
                <a:gd name="connsiteX2" fmla="*/ 20655 w 21452"/>
                <a:gd name="connsiteY2" fmla="*/ 11852 h 27714"/>
                <a:gd name="connsiteX3" fmla="*/ 18460 w 21452"/>
                <a:gd name="connsiteY3" fmla="*/ 15540 h 27714"/>
                <a:gd name="connsiteX4" fmla="*/ 15677 w 21452"/>
                <a:gd name="connsiteY4" fmla="*/ 19376 h 27714"/>
                <a:gd name="connsiteX5" fmla="*/ 11202 w 21452"/>
                <a:gd name="connsiteY5" fmla="*/ 27714 h 27714"/>
                <a:gd name="connsiteX6" fmla="*/ 6182 w 21452"/>
                <a:gd name="connsiteY6" fmla="*/ 19631 h 27714"/>
                <a:gd name="connsiteX7" fmla="*/ 2106 w 21452"/>
                <a:gd name="connsiteY7" fmla="*/ 14748 h 27714"/>
                <a:gd name="connsiteX8" fmla="*/ 10 w 21452"/>
                <a:gd name="connsiteY8" fmla="*/ 7590 h 27714"/>
                <a:gd name="connsiteX9" fmla="*/ 2869 w 21452"/>
                <a:gd name="connsiteY9" fmla="*/ 2618 h 27714"/>
                <a:gd name="connsiteX10" fmla="*/ 10920 w 21452"/>
                <a:gd name="connsiteY10" fmla="*/ 9 h 27714"/>
                <a:gd name="connsiteX11" fmla="*/ 18542 w 21452"/>
                <a:gd name="connsiteY11" fmla="*/ 2466 h 27714"/>
                <a:gd name="connsiteX0" fmla="*/ 18557 w 21467"/>
                <a:gd name="connsiteY0" fmla="*/ 2466 h 27714"/>
                <a:gd name="connsiteX1" fmla="*/ 21461 w 21467"/>
                <a:gd name="connsiteY1" fmla="*/ 7745 h 27714"/>
                <a:gd name="connsiteX2" fmla="*/ 20670 w 21467"/>
                <a:gd name="connsiteY2" fmla="*/ 11852 h 27714"/>
                <a:gd name="connsiteX3" fmla="*/ 18475 w 21467"/>
                <a:gd name="connsiteY3" fmla="*/ 15540 h 27714"/>
                <a:gd name="connsiteX4" fmla="*/ 15692 w 21467"/>
                <a:gd name="connsiteY4" fmla="*/ 19376 h 27714"/>
                <a:gd name="connsiteX5" fmla="*/ 11217 w 21467"/>
                <a:gd name="connsiteY5" fmla="*/ 27714 h 27714"/>
                <a:gd name="connsiteX6" fmla="*/ 6197 w 21467"/>
                <a:gd name="connsiteY6" fmla="*/ 19631 h 27714"/>
                <a:gd name="connsiteX7" fmla="*/ 1560 w 21467"/>
                <a:gd name="connsiteY7" fmla="*/ 18905 h 27714"/>
                <a:gd name="connsiteX8" fmla="*/ 25 w 21467"/>
                <a:gd name="connsiteY8" fmla="*/ 7590 h 27714"/>
                <a:gd name="connsiteX9" fmla="*/ 2884 w 21467"/>
                <a:gd name="connsiteY9" fmla="*/ 2618 h 27714"/>
                <a:gd name="connsiteX10" fmla="*/ 10935 w 21467"/>
                <a:gd name="connsiteY10" fmla="*/ 9 h 27714"/>
                <a:gd name="connsiteX11" fmla="*/ 18557 w 21467"/>
                <a:gd name="connsiteY11" fmla="*/ 2466 h 27714"/>
                <a:gd name="connsiteX0" fmla="*/ 18543 w 21453"/>
                <a:gd name="connsiteY0" fmla="*/ 2466 h 28020"/>
                <a:gd name="connsiteX1" fmla="*/ 21447 w 21453"/>
                <a:gd name="connsiteY1" fmla="*/ 7745 h 28020"/>
                <a:gd name="connsiteX2" fmla="*/ 20656 w 21453"/>
                <a:gd name="connsiteY2" fmla="*/ 11852 h 28020"/>
                <a:gd name="connsiteX3" fmla="*/ 18461 w 21453"/>
                <a:gd name="connsiteY3" fmla="*/ 15540 h 28020"/>
                <a:gd name="connsiteX4" fmla="*/ 15678 w 21453"/>
                <a:gd name="connsiteY4" fmla="*/ 19376 h 28020"/>
                <a:gd name="connsiteX5" fmla="*/ 11203 w 21453"/>
                <a:gd name="connsiteY5" fmla="*/ 27714 h 28020"/>
                <a:gd name="connsiteX6" fmla="*/ 5341 w 21453"/>
                <a:gd name="connsiteY6" fmla="*/ 25520 h 28020"/>
                <a:gd name="connsiteX7" fmla="*/ 1546 w 21453"/>
                <a:gd name="connsiteY7" fmla="*/ 18905 h 28020"/>
                <a:gd name="connsiteX8" fmla="*/ 11 w 21453"/>
                <a:gd name="connsiteY8" fmla="*/ 7590 h 28020"/>
                <a:gd name="connsiteX9" fmla="*/ 2870 w 21453"/>
                <a:gd name="connsiteY9" fmla="*/ 2618 h 28020"/>
                <a:gd name="connsiteX10" fmla="*/ 10921 w 21453"/>
                <a:gd name="connsiteY10" fmla="*/ 9 h 28020"/>
                <a:gd name="connsiteX11" fmla="*/ 18543 w 21453"/>
                <a:gd name="connsiteY11" fmla="*/ 2466 h 28020"/>
                <a:gd name="connsiteX0" fmla="*/ 18543 w 21453"/>
                <a:gd name="connsiteY0" fmla="*/ 2466 h 27732"/>
                <a:gd name="connsiteX1" fmla="*/ 21447 w 21453"/>
                <a:gd name="connsiteY1" fmla="*/ 7745 h 27732"/>
                <a:gd name="connsiteX2" fmla="*/ 20656 w 21453"/>
                <a:gd name="connsiteY2" fmla="*/ 11852 h 27732"/>
                <a:gd name="connsiteX3" fmla="*/ 18461 w 21453"/>
                <a:gd name="connsiteY3" fmla="*/ 15540 h 27732"/>
                <a:gd name="connsiteX4" fmla="*/ 16239 w 21453"/>
                <a:gd name="connsiteY4" fmla="*/ 24572 h 27732"/>
                <a:gd name="connsiteX5" fmla="*/ 11203 w 21453"/>
                <a:gd name="connsiteY5" fmla="*/ 27714 h 27732"/>
                <a:gd name="connsiteX6" fmla="*/ 5341 w 21453"/>
                <a:gd name="connsiteY6" fmla="*/ 25520 h 27732"/>
                <a:gd name="connsiteX7" fmla="*/ 1546 w 21453"/>
                <a:gd name="connsiteY7" fmla="*/ 18905 h 27732"/>
                <a:gd name="connsiteX8" fmla="*/ 11 w 21453"/>
                <a:gd name="connsiteY8" fmla="*/ 7590 h 27732"/>
                <a:gd name="connsiteX9" fmla="*/ 2870 w 21453"/>
                <a:gd name="connsiteY9" fmla="*/ 2618 h 27732"/>
                <a:gd name="connsiteX10" fmla="*/ 10921 w 21453"/>
                <a:gd name="connsiteY10" fmla="*/ 9 h 27732"/>
                <a:gd name="connsiteX11" fmla="*/ 18543 w 21453"/>
                <a:gd name="connsiteY11" fmla="*/ 2466 h 27732"/>
                <a:gd name="connsiteX0" fmla="*/ 18543 w 21451"/>
                <a:gd name="connsiteY0" fmla="*/ 2466 h 27732"/>
                <a:gd name="connsiteX1" fmla="*/ 21447 w 21451"/>
                <a:gd name="connsiteY1" fmla="*/ 7745 h 27732"/>
                <a:gd name="connsiteX2" fmla="*/ 20656 w 21451"/>
                <a:gd name="connsiteY2" fmla="*/ 11852 h 27732"/>
                <a:gd name="connsiteX3" fmla="*/ 19583 w 21451"/>
                <a:gd name="connsiteY3" fmla="*/ 18311 h 27732"/>
                <a:gd name="connsiteX4" fmla="*/ 16239 w 21451"/>
                <a:gd name="connsiteY4" fmla="*/ 24572 h 27732"/>
                <a:gd name="connsiteX5" fmla="*/ 11203 w 21451"/>
                <a:gd name="connsiteY5" fmla="*/ 27714 h 27732"/>
                <a:gd name="connsiteX6" fmla="*/ 5341 w 21451"/>
                <a:gd name="connsiteY6" fmla="*/ 25520 h 27732"/>
                <a:gd name="connsiteX7" fmla="*/ 1546 w 21451"/>
                <a:gd name="connsiteY7" fmla="*/ 18905 h 27732"/>
                <a:gd name="connsiteX8" fmla="*/ 11 w 21451"/>
                <a:gd name="connsiteY8" fmla="*/ 7590 h 27732"/>
                <a:gd name="connsiteX9" fmla="*/ 2870 w 21451"/>
                <a:gd name="connsiteY9" fmla="*/ 2618 h 27732"/>
                <a:gd name="connsiteX10" fmla="*/ 10921 w 21451"/>
                <a:gd name="connsiteY10" fmla="*/ 9 h 27732"/>
                <a:gd name="connsiteX11" fmla="*/ 18543 w 21451"/>
                <a:gd name="connsiteY11" fmla="*/ 2466 h 27732"/>
                <a:gd name="connsiteX0" fmla="*/ 18543 w 21481"/>
                <a:gd name="connsiteY0" fmla="*/ 2466 h 27732"/>
                <a:gd name="connsiteX1" fmla="*/ 21447 w 21481"/>
                <a:gd name="connsiteY1" fmla="*/ 7745 h 27732"/>
                <a:gd name="connsiteX2" fmla="*/ 21217 w 21481"/>
                <a:gd name="connsiteY2" fmla="*/ 13584 h 27732"/>
                <a:gd name="connsiteX3" fmla="*/ 19583 w 21481"/>
                <a:gd name="connsiteY3" fmla="*/ 18311 h 27732"/>
                <a:gd name="connsiteX4" fmla="*/ 16239 w 21481"/>
                <a:gd name="connsiteY4" fmla="*/ 24572 h 27732"/>
                <a:gd name="connsiteX5" fmla="*/ 11203 w 21481"/>
                <a:gd name="connsiteY5" fmla="*/ 27714 h 27732"/>
                <a:gd name="connsiteX6" fmla="*/ 5341 w 21481"/>
                <a:gd name="connsiteY6" fmla="*/ 25520 h 27732"/>
                <a:gd name="connsiteX7" fmla="*/ 1546 w 21481"/>
                <a:gd name="connsiteY7" fmla="*/ 18905 h 27732"/>
                <a:gd name="connsiteX8" fmla="*/ 11 w 21481"/>
                <a:gd name="connsiteY8" fmla="*/ 7590 h 27732"/>
                <a:gd name="connsiteX9" fmla="*/ 2870 w 21481"/>
                <a:gd name="connsiteY9" fmla="*/ 2618 h 27732"/>
                <a:gd name="connsiteX10" fmla="*/ 10921 w 21481"/>
                <a:gd name="connsiteY10" fmla="*/ 9 h 27732"/>
                <a:gd name="connsiteX11" fmla="*/ 18543 w 21481"/>
                <a:gd name="connsiteY11" fmla="*/ 2466 h 2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81" h="27732" extrusionOk="0">
                  <a:moveTo>
                    <a:pt x="18543" y="2466"/>
                  </a:moveTo>
                  <a:cubicBezTo>
                    <a:pt x="20331" y="3878"/>
                    <a:pt x="21358" y="5524"/>
                    <a:pt x="21447" y="7745"/>
                  </a:cubicBezTo>
                  <a:cubicBezTo>
                    <a:pt x="21503" y="9132"/>
                    <a:pt x="21528" y="11823"/>
                    <a:pt x="21217" y="13584"/>
                  </a:cubicBezTo>
                  <a:cubicBezTo>
                    <a:pt x="20906" y="15345"/>
                    <a:pt x="20413" y="16480"/>
                    <a:pt x="19583" y="18311"/>
                  </a:cubicBezTo>
                  <a:cubicBezTo>
                    <a:pt x="18753" y="20142"/>
                    <a:pt x="17636" y="23005"/>
                    <a:pt x="16239" y="24572"/>
                  </a:cubicBezTo>
                  <a:cubicBezTo>
                    <a:pt x="14842" y="26139"/>
                    <a:pt x="13019" y="27556"/>
                    <a:pt x="11203" y="27714"/>
                  </a:cubicBezTo>
                  <a:cubicBezTo>
                    <a:pt x="9387" y="27872"/>
                    <a:pt x="6950" y="26988"/>
                    <a:pt x="5341" y="25520"/>
                  </a:cubicBezTo>
                  <a:cubicBezTo>
                    <a:pt x="3732" y="24052"/>
                    <a:pt x="2434" y="21893"/>
                    <a:pt x="1546" y="18905"/>
                  </a:cubicBezTo>
                  <a:cubicBezTo>
                    <a:pt x="658" y="15917"/>
                    <a:pt x="-97" y="9576"/>
                    <a:pt x="11" y="7590"/>
                  </a:cubicBezTo>
                  <a:cubicBezTo>
                    <a:pt x="119" y="5599"/>
                    <a:pt x="1086" y="4024"/>
                    <a:pt x="2870" y="2618"/>
                  </a:cubicBezTo>
                  <a:cubicBezTo>
                    <a:pt x="5063" y="891"/>
                    <a:pt x="8090" y="121"/>
                    <a:pt x="10921" y="9"/>
                  </a:cubicBezTo>
                  <a:cubicBezTo>
                    <a:pt x="13658" y="-99"/>
                    <a:pt x="16467" y="825"/>
                    <a:pt x="18543" y="2466"/>
                  </a:cubicBezTo>
                  <a:close/>
                </a:path>
              </a:pathLst>
            </a:custGeom>
            <a:solidFill>
              <a:srgbClr val="EAEEF9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8" name="形状">
              <a:extLst>
                <a:ext uri="{FF2B5EF4-FFF2-40B4-BE49-F238E27FC236}">
                  <a16:creationId xmlns:a16="http://schemas.microsoft.com/office/drawing/2014/main" id="{ADA5A01E-9663-3540-94AD-C1CDE99DB91E}"/>
                </a:ext>
              </a:extLst>
            </p:cNvPr>
            <p:cNvSpPr/>
            <p:nvPr/>
          </p:nvSpPr>
          <p:spPr>
            <a:xfrm>
              <a:off x="4959177" y="1308031"/>
              <a:ext cx="2656869" cy="196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9" name="成组">
              <a:extLst>
                <a:ext uri="{FF2B5EF4-FFF2-40B4-BE49-F238E27FC236}">
                  <a16:creationId xmlns:a16="http://schemas.microsoft.com/office/drawing/2014/main" id="{B0D22EDD-C97F-F44E-A235-B091325CC67F}"/>
                </a:ext>
              </a:extLst>
            </p:cNvPr>
            <p:cNvGrpSpPr/>
            <p:nvPr/>
          </p:nvGrpSpPr>
          <p:grpSpPr>
            <a:xfrm>
              <a:off x="6111464" y="1749290"/>
              <a:ext cx="332557" cy="337543"/>
              <a:chOff x="0" y="0"/>
              <a:chExt cx="399199" cy="393794"/>
            </a:xfrm>
          </p:grpSpPr>
          <p:sp>
            <p:nvSpPr>
              <p:cNvPr id="58" name="椭圆形">
                <a:extLst>
                  <a:ext uri="{FF2B5EF4-FFF2-40B4-BE49-F238E27FC236}">
                    <a16:creationId xmlns:a16="http://schemas.microsoft.com/office/drawing/2014/main" id="{FDB6A549-1F5D-DB4E-BE3E-1CFB80EBB4D2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9" name="椭圆形">
                <a:extLst>
                  <a:ext uri="{FF2B5EF4-FFF2-40B4-BE49-F238E27FC236}">
                    <a16:creationId xmlns:a16="http://schemas.microsoft.com/office/drawing/2014/main" id="{B67E5AF3-4075-2842-895E-2770CCF48131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0" name="椭圆形">
                <a:extLst>
                  <a:ext uri="{FF2B5EF4-FFF2-40B4-BE49-F238E27FC236}">
                    <a16:creationId xmlns:a16="http://schemas.microsoft.com/office/drawing/2014/main" id="{C1B17C88-D85E-F746-B59B-3CE2D9ECCAC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1" name="椭圆形">
                <a:extLst>
                  <a:ext uri="{FF2B5EF4-FFF2-40B4-BE49-F238E27FC236}">
                    <a16:creationId xmlns:a16="http://schemas.microsoft.com/office/drawing/2014/main" id="{6ACB7D4B-6A85-664A-8D4C-615A1433C5C3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2" name="椭圆形">
                <a:extLst>
                  <a:ext uri="{FF2B5EF4-FFF2-40B4-BE49-F238E27FC236}">
                    <a16:creationId xmlns:a16="http://schemas.microsoft.com/office/drawing/2014/main" id="{BD2FAA7E-9232-AF48-8C23-7A91B04B9207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3" name="椭圆形">
                <a:extLst>
                  <a:ext uri="{FF2B5EF4-FFF2-40B4-BE49-F238E27FC236}">
                    <a16:creationId xmlns:a16="http://schemas.microsoft.com/office/drawing/2014/main" id="{FCC1490F-71C9-5748-B3FE-00926D67C0E8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4" name="形状">
                <a:extLst>
                  <a:ext uri="{FF2B5EF4-FFF2-40B4-BE49-F238E27FC236}">
                    <a16:creationId xmlns:a16="http://schemas.microsoft.com/office/drawing/2014/main" id="{2EF22FFC-F25A-DC43-9ACB-7ED2416EB0D6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0" name="成组">
              <a:extLst>
                <a:ext uri="{FF2B5EF4-FFF2-40B4-BE49-F238E27FC236}">
                  <a16:creationId xmlns:a16="http://schemas.microsoft.com/office/drawing/2014/main" id="{2A09922D-7E7D-C041-ABB7-1B626E268EF7}"/>
                </a:ext>
              </a:extLst>
            </p:cNvPr>
            <p:cNvGrpSpPr/>
            <p:nvPr/>
          </p:nvGrpSpPr>
          <p:grpSpPr>
            <a:xfrm>
              <a:off x="6256336" y="1493751"/>
              <a:ext cx="764538" cy="795216"/>
              <a:chOff x="0" y="0"/>
              <a:chExt cx="917749" cy="927741"/>
            </a:xfrm>
          </p:grpSpPr>
          <p:sp>
            <p:nvSpPr>
              <p:cNvPr id="53" name="线条">
                <a:extLst>
                  <a:ext uri="{FF2B5EF4-FFF2-40B4-BE49-F238E27FC236}">
                    <a16:creationId xmlns:a16="http://schemas.microsoft.com/office/drawing/2014/main" id="{A7F14F6E-6D38-8E45-897F-0292AD2EC6D8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4" name="线条">
                <a:extLst>
                  <a:ext uri="{FF2B5EF4-FFF2-40B4-BE49-F238E27FC236}">
                    <a16:creationId xmlns:a16="http://schemas.microsoft.com/office/drawing/2014/main" id="{81A4B397-80D3-D948-A67F-EEC691C6A3AF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" name="线条">
                <a:extLst>
                  <a:ext uri="{FF2B5EF4-FFF2-40B4-BE49-F238E27FC236}">
                    <a16:creationId xmlns:a16="http://schemas.microsoft.com/office/drawing/2014/main" id="{22811267-FED1-2543-BB82-0081677E5074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" name="线条">
                <a:extLst>
                  <a:ext uri="{FF2B5EF4-FFF2-40B4-BE49-F238E27FC236}">
                    <a16:creationId xmlns:a16="http://schemas.microsoft.com/office/drawing/2014/main" id="{15493DD6-044D-AF45-A12A-0E72BD66630D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" name="线条">
                <a:extLst>
                  <a:ext uri="{FF2B5EF4-FFF2-40B4-BE49-F238E27FC236}">
                    <a16:creationId xmlns:a16="http://schemas.microsoft.com/office/drawing/2014/main" id="{6C91F9A8-8EEF-0148-9113-BABDB0E00BF6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1" name="成组">
              <a:extLst>
                <a:ext uri="{FF2B5EF4-FFF2-40B4-BE49-F238E27FC236}">
                  <a16:creationId xmlns:a16="http://schemas.microsoft.com/office/drawing/2014/main" id="{6C9DEA7E-3854-A741-AB16-D8FEBEB31ED3}"/>
                </a:ext>
              </a:extLst>
            </p:cNvPr>
            <p:cNvGrpSpPr/>
            <p:nvPr/>
          </p:nvGrpSpPr>
          <p:grpSpPr>
            <a:xfrm>
              <a:off x="5751655" y="1719588"/>
              <a:ext cx="432998" cy="351490"/>
              <a:chOff x="0" y="0"/>
              <a:chExt cx="519769" cy="410066"/>
            </a:xfrm>
          </p:grpSpPr>
          <p:sp>
            <p:nvSpPr>
              <p:cNvPr id="46" name="线条">
                <a:extLst>
                  <a:ext uri="{FF2B5EF4-FFF2-40B4-BE49-F238E27FC236}">
                    <a16:creationId xmlns:a16="http://schemas.microsoft.com/office/drawing/2014/main" id="{29013240-A557-A041-8E5E-FD53CC78110C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" name="线条">
                <a:extLst>
                  <a:ext uri="{FF2B5EF4-FFF2-40B4-BE49-F238E27FC236}">
                    <a16:creationId xmlns:a16="http://schemas.microsoft.com/office/drawing/2014/main" id="{BD804D3C-E3DC-C44C-B19B-1DC3CD14696B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" name="线条">
                <a:extLst>
                  <a:ext uri="{FF2B5EF4-FFF2-40B4-BE49-F238E27FC236}">
                    <a16:creationId xmlns:a16="http://schemas.microsoft.com/office/drawing/2014/main" id="{2709D019-D65C-E44F-8E95-CFB507BEC3BB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" name="线条">
                <a:extLst>
                  <a:ext uri="{FF2B5EF4-FFF2-40B4-BE49-F238E27FC236}">
                    <a16:creationId xmlns:a16="http://schemas.microsoft.com/office/drawing/2014/main" id="{2BDF6913-2F8C-BE46-9899-7F98642B5DF7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" name="线条">
                <a:extLst>
                  <a:ext uri="{FF2B5EF4-FFF2-40B4-BE49-F238E27FC236}">
                    <a16:creationId xmlns:a16="http://schemas.microsoft.com/office/drawing/2014/main" id="{CF3DC73D-C6E4-934B-9B25-24492656E2FA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1" name="线条">
                <a:extLst>
                  <a:ext uri="{FF2B5EF4-FFF2-40B4-BE49-F238E27FC236}">
                    <a16:creationId xmlns:a16="http://schemas.microsoft.com/office/drawing/2014/main" id="{E8F86C4A-0F7D-F04D-A500-7D104A6215AD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2" name="线条">
                <a:extLst>
                  <a:ext uri="{FF2B5EF4-FFF2-40B4-BE49-F238E27FC236}">
                    <a16:creationId xmlns:a16="http://schemas.microsoft.com/office/drawing/2014/main" id="{1E492705-B425-AE46-A85E-D6D08436A8C8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2" name="形状">
              <a:extLst>
                <a:ext uri="{FF2B5EF4-FFF2-40B4-BE49-F238E27FC236}">
                  <a16:creationId xmlns:a16="http://schemas.microsoft.com/office/drawing/2014/main" id="{FAE52D94-B3D4-4B45-8040-6E172CECF797}"/>
                </a:ext>
              </a:extLst>
            </p:cNvPr>
            <p:cNvSpPr/>
            <p:nvPr/>
          </p:nvSpPr>
          <p:spPr>
            <a:xfrm>
              <a:off x="3263039" y="1198420"/>
              <a:ext cx="2713099" cy="28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1"/>
                  </a:moveTo>
                  <a:lnTo>
                    <a:pt x="10782" y="15"/>
                  </a:lnTo>
                  <a:cubicBezTo>
                    <a:pt x="8869" y="190"/>
                    <a:pt x="6963" y="1649"/>
                    <a:pt x="5065" y="3682"/>
                  </a:cubicBezTo>
                  <a:cubicBezTo>
                    <a:pt x="3989" y="4835"/>
                    <a:pt x="2891" y="6303"/>
                    <a:pt x="1847" y="8631"/>
                  </a:cubicBezTo>
                  <a:cubicBezTo>
                    <a:pt x="1298" y="9857"/>
                    <a:pt x="757" y="11347"/>
                    <a:pt x="227" y="12924"/>
                  </a:cubicBezTo>
                  <a:cubicBezTo>
                    <a:pt x="151" y="13152"/>
                    <a:pt x="76" y="13446"/>
                    <a:pt x="0" y="13685"/>
                  </a:cubicBezTo>
                  <a:cubicBezTo>
                    <a:pt x="28" y="13621"/>
                    <a:pt x="54" y="13531"/>
                    <a:pt x="82" y="13476"/>
                  </a:cubicBezTo>
                  <a:cubicBezTo>
                    <a:pt x="83" y="13476"/>
                    <a:pt x="84" y="13476"/>
                    <a:pt x="85" y="13476"/>
                  </a:cubicBezTo>
                  <a:cubicBezTo>
                    <a:pt x="86" y="13476"/>
                    <a:pt x="87" y="13476"/>
                    <a:pt x="88" y="13476"/>
                  </a:cubicBezTo>
                  <a:cubicBezTo>
                    <a:pt x="90" y="13464"/>
                    <a:pt x="93" y="13449"/>
                    <a:pt x="94" y="13446"/>
                  </a:cubicBezTo>
                  <a:cubicBezTo>
                    <a:pt x="96" y="13444"/>
                    <a:pt x="97" y="13454"/>
                    <a:pt x="99" y="13461"/>
                  </a:cubicBezTo>
                  <a:cubicBezTo>
                    <a:pt x="481" y="12894"/>
                    <a:pt x="866" y="12691"/>
                    <a:pt x="1250" y="12880"/>
                  </a:cubicBezTo>
                  <a:cubicBezTo>
                    <a:pt x="1641" y="13072"/>
                    <a:pt x="2036" y="13668"/>
                    <a:pt x="2425" y="12954"/>
                  </a:cubicBezTo>
                  <a:cubicBezTo>
                    <a:pt x="2805" y="12256"/>
                    <a:pt x="3147" y="10351"/>
                    <a:pt x="3518" y="9302"/>
                  </a:cubicBezTo>
                  <a:cubicBezTo>
                    <a:pt x="3903" y="8213"/>
                    <a:pt x="4306" y="8072"/>
                    <a:pt x="4707" y="8199"/>
                  </a:cubicBezTo>
                  <a:cubicBezTo>
                    <a:pt x="4962" y="8280"/>
                    <a:pt x="5228" y="8516"/>
                    <a:pt x="5429" y="10077"/>
                  </a:cubicBezTo>
                  <a:cubicBezTo>
                    <a:pt x="5596" y="11381"/>
                    <a:pt x="5722" y="13556"/>
                    <a:pt x="5940" y="13387"/>
                  </a:cubicBezTo>
                  <a:cubicBezTo>
                    <a:pt x="6164" y="13212"/>
                    <a:pt x="6254" y="10678"/>
                    <a:pt x="6439" y="9570"/>
                  </a:cubicBezTo>
                  <a:cubicBezTo>
                    <a:pt x="6604" y="8587"/>
                    <a:pt x="6778" y="8791"/>
                    <a:pt x="6958" y="9362"/>
                  </a:cubicBezTo>
                  <a:cubicBezTo>
                    <a:pt x="7175" y="10049"/>
                    <a:pt x="7409" y="11202"/>
                    <a:pt x="7619" y="12492"/>
                  </a:cubicBezTo>
                  <a:cubicBezTo>
                    <a:pt x="7796" y="13579"/>
                    <a:pt x="7980" y="14752"/>
                    <a:pt x="8050" y="16681"/>
                  </a:cubicBezTo>
                  <a:cubicBezTo>
                    <a:pt x="8114" y="18427"/>
                    <a:pt x="8063" y="20337"/>
                    <a:pt x="7927" y="21600"/>
                  </a:cubicBezTo>
                  <a:cubicBezTo>
                    <a:pt x="7978" y="21576"/>
                    <a:pt x="8029" y="21566"/>
                    <a:pt x="8079" y="21540"/>
                  </a:cubicBezTo>
                  <a:cubicBezTo>
                    <a:pt x="8973" y="19614"/>
                    <a:pt x="9885" y="18597"/>
                    <a:pt x="10800" y="18485"/>
                  </a:cubicBezTo>
                  <a:cubicBezTo>
                    <a:pt x="11715" y="18597"/>
                    <a:pt x="12627" y="19613"/>
                    <a:pt x="13521" y="21540"/>
                  </a:cubicBezTo>
                  <a:cubicBezTo>
                    <a:pt x="13571" y="21566"/>
                    <a:pt x="13622" y="21576"/>
                    <a:pt x="13673" y="21600"/>
                  </a:cubicBezTo>
                  <a:cubicBezTo>
                    <a:pt x="13537" y="20337"/>
                    <a:pt x="13486" y="18427"/>
                    <a:pt x="13550" y="16681"/>
                  </a:cubicBezTo>
                  <a:cubicBezTo>
                    <a:pt x="13620" y="14752"/>
                    <a:pt x="13804" y="13579"/>
                    <a:pt x="13981" y="12492"/>
                  </a:cubicBezTo>
                  <a:cubicBezTo>
                    <a:pt x="14191" y="11202"/>
                    <a:pt x="14425" y="10049"/>
                    <a:pt x="14642" y="9362"/>
                  </a:cubicBezTo>
                  <a:cubicBezTo>
                    <a:pt x="14822" y="8791"/>
                    <a:pt x="14996" y="8587"/>
                    <a:pt x="15161" y="9570"/>
                  </a:cubicBezTo>
                  <a:cubicBezTo>
                    <a:pt x="15346" y="10678"/>
                    <a:pt x="15436" y="13212"/>
                    <a:pt x="15660" y="13387"/>
                  </a:cubicBezTo>
                  <a:cubicBezTo>
                    <a:pt x="15878" y="13556"/>
                    <a:pt x="16004" y="11381"/>
                    <a:pt x="16171" y="10077"/>
                  </a:cubicBezTo>
                  <a:cubicBezTo>
                    <a:pt x="16372" y="8516"/>
                    <a:pt x="16638" y="8280"/>
                    <a:pt x="16893" y="8199"/>
                  </a:cubicBezTo>
                  <a:cubicBezTo>
                    <a:pt x="17294" y="8072"/>
                    <a:pt x="17697" y="8213"/>
                    <a:pt x="18082" y="9302"/>
                  </a:cubicBezTo>
                  <a:cubicBezTo>
                    <a:pt x="18453" y="10351"/>
                    <a:pt x="18795" y="12256"/>
                    <a:pt x="19175" y="12954"/>
                  </a:cubicBezTo>
                  <a:cubicBezTo>
                    <a:pt x="19564" y="13668"/>
                    <a:pt x="19959" y="13072"/>
                    <a:pt x="20350" y="12880"/>
                  </a:cubicBezTo>
                  <a:cubicBezTo>
                    <a:pt x="20734" y="12691"/>
                    <a:pt x="21119" y="12894"/>
                    <a:pt x="21501" y="13461"/>
                  </a:cubicBezTo>
                  <a:cubicBezTo>
                    <a:pt x="21503" y="13454"/>
                    <a:pt x="21504" y="13444"/>
                    <a:pt x="21506" y="13446"/>
                  </a:cubicBezTo>
                  <a:cubicBezTo>
                    <a:pt x="21507" y="13449"/>
                    <a:pt x="21510" y="13464"/>
                    <a:pt x="21512" y="13476"/>
                  </a:cubicBezTo>
                  <a:cubicBezTo>
                    <a:pt x="21513" y="13476"/>
                    <a:pt x="21514" y="13476"/>
                    <a:pt x="21515" y="13476"/>
                  </a:cubicBezTo>
                  <a:cubicBezTo>
                    <a:pt x="21516" y="13476"/>
                    <a:pt x="21517" y="13476"/>
                    <a:pt x="21518" y="13476"/>
                  </a:cubicBezTo>
                  <a:cubicBezTo>
                    <a:pt x="21546" y="13531"/>
                    <a:pt x="21572" y="13621"/>
                    <a:pt x="21600" y="13685"/>
                  </a:cubicBezTo>
                  <a:cubicBezTo>
                    <a:pt x="21524" y="13446"/>
                    <a:pt x="21449" y="13152"/>
                    <a:pt x="21373" y="12924"/>
                  </a:cubicBezTo>
                  <a:cubicBezTo>
                    <a:pt x="20843" y="11347"/>
                    <a:pt x="20302" y="9857"/>
                    <a:pt x="19753" y="8631"/>
                  </a:cubicBezTo>
                  <a:cubicBezTo>
                    <a:pt x="18709" y="6303"/>
                    <a:pt x="17611" y="4835"/>
                    <a:pt x="16535" y="3682"/>
                  </a:cubicBezTo>
                  <a:cubicBezTo>
                    <a:pt x="14637" y="1649"/>
                    <a:pt x="12731" y="190"/>
                    <a:pt x="10818" y="15"/>
                  </a:cubicBezTo>
                  <a:lnTo>
                    <a:pt x="10818" y="1"/>
                  </a:lnTo>
                  <a:cubicBezTo>
                    <a:pt x="10812" y="1"/>
                    <a:pt x="10806" y="0"/>
                    <a:pt x="10800" y="1"/>
                  </a:cubicBezTo>
                  <a:cubicBezTo>
                    <a:pt x="10794" y="0"/>
                    <a:pt x="10788" y="1"/>
                    <a:pt x="10782" y="1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49737" t="72434" r="50262" b="27565"/>
              </a:path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形状">
              <a:extLst>
                <a:ext uri="{FF2B5EF4-FFF2-40B4-BE49-F238E27FC236}">
                  <a16:creationId xmlns:a16="http://schemas.microsoft.com/office/drawing/2014/main" id="{C141C04E-BB42-5043-96E7-1B4FBF975C47}"/>
                </a:ext>
              </a:extLst>
            </p:cNvPr>
            <p:cNvSpPr/>
            <p:nvPr/>
          </p:nvSpPr>
          <p:spPr>
            <a:xfrm>
              <a:off x="1503124" y="361743"/>
              <a:ext cx="6238290" cy="287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10801" y="23"/>
                  </a:moveTo>
                  <a:cubicBezTo>
                    <a:pt x="9185" y="-199"/>
                    <a:pt x="7624" y="1240"/>
                    <a:pt x="6403" y="3601"/>
                  </a:cubicBezTo>
                  <a:cubicBezTo>
                    <a:pt x="5777" y="4809"/>
                    <a:pt x="5249" y="6239"/>
                    <a:pt x="4616" y="7425"/>
                  </a:cubicBezTo>
                  <a:cubicBezTo>
                    <a:pt x="4230" y="8147"/>
                    <a:pt x="3809" y="8771"/>
                    <a:pt x="3414" y="9468"/>
                  </a:cubicBezTo>
                  <a:cubicBezTo>
                    <a:pt x="2415" y="11232"/>
                    <a:pt x="1598" y="13423"/>
                    <a:pt x="983" y="15872"/>
                  </a:cubicBezTo>
                  <a:cubicBezTo>
                    <a:pt x="547" y="17608"/>
                    <a:pt x="218" y="19467"/>
                    <a:pt x="0" y="21398"/>
                  </a:cubicBezTo>
                  <a:lnTo>
                    <a:pt x="439" y="21398"/>
                  </a:lnTo>
                  <a:cubicBezTo>
                    <a:pt x="565" y="20120"/>
                    <a:pt x="773" y="18891"/>
                    <a:pt x="1059" y="17751"/>
                  </a:cubicBezTo>
                  <a:cubicBezTo>
                    <a:pt x="1598" y="15600"/>
                    <a:pt x="2368" y="13875"/>
                    <a:pt x="3153" y="12174"/>
                  </a:cubicBezTo>
                  <a:cubicBezTo>
                    <a:pt x="3476" y="11473"/>
                    <a:pt x="3803" y="10772"/>
                    <a:pt x="4153" y="10132"/>
                  </a:cubicBezTo>
                  <a:cubicBezTo>
                    <a:pt x="4481" y="9534"/>
                    <a:pt x="4828" y="8991"/>
                    <a:pt x="5156" y="8403"/>
                  </a:cubicBezTo>
                  <a:cubicBezTo>
                    <a:pt x="5987" y="6908"/>
                    <a:pt x="6725" y="5057"/>
                    <a:pt x="7642" y="3777"/>
                  </a:cubicBezTo>
                  <a:cubicBezTo>
                    <a:pt x="8556" y="2501"/>
                    <a:pt x="9608" y="1841"/>
                    <a:pt x="10750" y="1826"/>
                  </a:cubicBezTo>
                  <a:cubicBezTo>
                    <a:pt x="10766" y="1825"/>
                    <a:pt x="10783" y="1828"/>
                    <a:pt x="10799" y="1829"/>
                  </a:cubicBezTo>
                  <a:lnTo>
                    <a:pt x="10799" y="1832"/>
                  </a:lnTo>
                  <a:cubicBezTo>
                    <a:pt x="10816" y="1831"/>
                    <a:pt x="10833" y="1828"/>
                    <a:pt x="10850" y="1829"/>
                  </a:cubicBezTo>
                  <a:cubicBezTo>
                    <a:pt x="11992" y="1844"/>
                    <a:pt x="13044" y="2504"/>
                    <a:pt x="13958" y="3780"/>
                  </a:cubicBezTo>
                  <a:cubicBezTo>
                    <a:pt x="14875" y="5060"/>
                    <a:pt x="15613" y="6911"/>
                    <a:pt x="16444" y="8406"/>
                  </a:cubicBezTo>
                  <a:cubicBezTo>
                    <a:pt x="16772" y="8994"/>
                    <a:pt x="17119" y="9537"/>
                    <a:pt x="17447" y="10135"/>
                  </a:cubicBezTo>
                  <a:cubicBezTo>
                    <a:pt x="17797" y="10775"/>
                    <a:pt x="18124" y="11476"/>
                    <a:pt x="18447" y="12177"/>
                  </a:cubicBezTo>
                  <a:cubicBezTo>
                    <a:pt x="19232" y="13878"/>
                    <a:pt x="20002" y="15603"/>
                    <a:pt x="20541" y="17754"/>
                  </a:cubicBezTo>
                  <a:cubicBezTo>
                    <a:pt x="20827" y="18894"/>
                    <a:pt x="21035" y="20123"/>
                    <a:pt x="21161" y="21401"/>
                  </a:cubicBezTo>
                  <a:lnTo>
                    <a:pt x="21600" y="21401"/>
                  </a:lnTo>
                  <a:cubicBezTo>
                    <a:pt x="21385" y="19468"/>
                    <a:pt x="21056" y="17608"/>
                    <a:pt x="20617" y="15874"/>
                  </a:cubicBezTo>
                  <a:cubicBezTo>
                    <a:pt x="19999" y="13432"/>
                    <a:pt x="19175" y="11258"/>
                    <a:pt x="18186" y="9471"/>
                  </a:cubicBezTo>
                  <a:cubicBezTo>
                    <a:pt x="17817" y="8805"/>
                    <a:pt x="17427" y="8197"/>
                    <a:pt x="17064" y="7516"/>
                  </a:cubicBezTo>
                  <a:cubicBezTo>
                    <a:pt x="16411" y="6287"/>
                    <a:pt x="15853" y="4831"/>
                    <a:pt x="15197" y="3604"/>
                  </a:cubicBezTo>
                  <a:cubicBezTo>
                    <a:pt x="13963" y="1292"/>
                    <a:pt x="12413" y="-144"/>
                    <a:pt x="10801" y="26"/>
                  </a:cubicBezTo>
                  <a:lnTo>
                    <a:pt x="10801" y="23"/>
                  </a:lnTo>
                  <a:close/>
                </a:path>
              </a:pathLst>
            </a:custGeom>
            <a:gradFill>
              <a:gsLst>
                <a:gs pos="2542">
                  <a:srgbClr val="FFFFFF">
                    <a:alpha val="22992"/>
                  </a:srgbClr>
                </a:gs>
                <a:gs pos="22294">
                  <a:srgbClr val="FFFFFF">
                    <a:alpha val="22992"/>
                  </a:srgbClr>
                </a:gs>
                <a:gs pos="52444">
                  <a:srgbClr val="0433FF">
                    <a:alpha val="22992"/>
                  </a:srgbClr>
                </a:gs>
                <a:gs pos="100000">
                  <a:srgbClr val="FFFFFF">
                    <a:alpha val="22992"/>
                  </a:srgbClr>
                </a:gs>
              </a:gsLst>
              <a:lin ang="5400000"/>
            </a:gradFill>
            <a:ln w="25400">
              <a:solidFill>
                <a:srgbClr val="000000">
                  <a:alpha val="22992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4" name="成组">
              <a:extLst>
                <a:ext uri="{FF2B5EF4-FFF2-40B4-BE49-F238E27FC236}">
                  <a16:creationId xmlns:a16="http://schemas.microsoft.com/office/drawing/2014/main" id="{43E7562C-AB76-2F4D-AD59-B52EA130DC4E}"/>
                </a:ext>
              </a:extLst>
            </p:cNvPr>
            <p:cNvGrpSpPr/>
            <p:nvPr/>
          </p:nvGrpSpPr>
          <p:grpSpPr>
            <a:xfrm flipH="1">
              <a:off x="2785562" y="1728256"/>
              <a:ext cx="332556" cy="337543"/>
              <a:chOff x="0" y="0"/>
              <a:chExt cx="399199" cy="393794"/>
            </a:xfrm>
          </p:grpSpPr>
          <p:sp>
            <p:nvSpPr>
              <p:cNvPr id="39" name="椭圆形">
                <a:extLst>
                  <a:ext uri="{FF2B5EF4-FFF2-40B4-BE49-F238E27FC236}">
                    <a16:creationId xmlns:a16="http://schemas.microsoft.com/office/drawing/2014/main" id="{19210393-0F7E-944E-A672-890094C4BEE0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0" name="椭圆形">
                <a:extLst>
                  <a:ext uri="{FF2B5EF4-FFF2-40B4-BE49-F238E27FC236}">
                    <a16:creationId xmlns:a16="http://schemas.microsoft.com/office/drawing/2014/main" id="{84D14223-6EF3-1E42-965F-AA6741DA2114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1" name="椭圆形">
                <a:extLst>
                  <a:ext uri="{FF2B5EF4-FFF2-40B4-BE49-F238E27FC236}">
                    <a16:creationId xmlns:a16="http://schemas.microsoft.com/office/drawing/2014/main" id="{82F34F8C-BAAB-B44C-890F-35A4D98E829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" name="椭圆形">
                <a:extLst>
                  <a:ext uri="{FF2B5EF4-FFF2-40B4-BE49-F238E27FC236}">
                    <a16:creationId xmlns:a16="http://schemas.microsoft.com/office/drawing/2014/main" id="{CC3CF4FF-752A-044B-B0EF-990D46E48C8D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" name="椭圆形">
                <a:extLst>
                  <a:ext uri="{FF2B5EF4-FFF2-40B4-BE49-F238E27FC236}">
                    <a16:creationId xmlns:a16="http://schemas.microsoft.com/office/drawing/2014/main" id="{7C06816A-0008-D248-BC0B-C6419392D07F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" name="椭圆形">
                <a:extLst>
                  <a:ext uri="{FF2B5EF4-FFF2-40B4-BE49-F238E27FC236}">
                    <a16:creationId xmlns:a16="http://schemas.microsoft.com/office/drawing/2014/main" id="{F320655F-96B0-E846-86B2-9E4516483BCF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" name="形状">
                <a:extLst>
                  <a:ext uri="{FF2B5EF4-FFF2-40B4-BE49-F238E27FC236}">
                    <a16:creationId xmlns:a16="http://schemas.microsoft.com/office/drawing/2014/main" id="{EB8717AD-95C5-7844-B097-722CE75BD240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5" name="形状">
              <a:extLst>
                <a:ext uri="{FF2B5EF4-FFF2-40B4-BE49-F238E27FC236}">
                  <a16:creationId xmlns:a16="http://schemas.microsoft.com/office/drawing/2014/main" id="{6ACE8044-D62B-5C4E-A847-473B491AEA1B}"/>
                </a:ext>
              </a:extLst>
            </p:cNvPr>
            <p:cNvSpPr/>
            <p:nvPr/>
          </p:nvSpPr>
          <p:spPr>
            <a:xfrm>
              <a:off x="3007325" y="606895"/>
              <a:ext cx="3254368" cy="898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490" extrusionOk="0">
                  <a:moveTo>
                    <a:pt x="26" y="20576"/>
                  </a:moveTo>
                  <a:cubicBezTo>
                    <a:pt x="-20" y="20848"/>
                    <a:pt x="-4" y="21211"/>
                    <a:pt x="72" y="21391"/>
                  </a:cubicBezTo>
                  <a:cubicBezTo>
                    <a:pt x="159" y="21599"/>
                    <a:pt x="268" y="21444"/>
                    <a:pt x="359" y="21226"/>
                  </a:cubicBezTo>
                  <a:cubicBezTo>
                    <a:pt x="489" y="20913"/>
                    <a:pt x="600" y="20511"/>
                    <a:pt x="724" y="20166"/>
                  </a:cubicBezTo>
                  <a:cubicBezTo>
                    <a:pt x="1026" y="19328"/>
                    <a:pt x="1365" y="18726"/>
                    <a:pt x="1732" y="18451"/>
                  </a:cubicBezTo>
                  <a:cubicBezTo>
                    <a:pt x="1733" y="18451"/>
                    <a:pt x="1734" y="18451"/>
                    <a:pt x="1735" y="18451"/>
                  </a:cubicBezTo>
                  <a:cubicBezTo>
                    <a:pt x="1736" y="18451"/>
                    <a:pt x="1736" y="18451"/>
                    <a:pt x="1737" y="18451"/>
                  </a:cubicBezTo>
                  <a:cubicBezTo>
                    <a:pt x="1738" y="18446"/>
                    <a:pt x="1740" y="18443"/>
                    <a:pt x="1741" y="18442"/>
                  </a:cubicBezTo>
                  <a:cubicBezTo>
                    <a:pt x="1743" y="18440"/>
                    <a:pt x="1745" y="18444"/>
                    <a:pt x="1746" y="18446"/>
                  </a:cubicBezTo>
                  <a:cubicBezTo>
                    <a:pt x="1766" y="18435"/>
                    <a:pt x="1786" y="18433"/>
                    <a:pt x="1806" y="18423"/>
                  </a:cubicBezTo>
                  <a:cubicBezTo>
                    <a:pt x="1816" y="18410"/>
                    <a:pt x="1826" y="18397"/>
                    <a:pt x="1836" y="18385"/>
                  </a:cubicBezTo>
                  <a:cubicBezTo>
                    <a:pt x="2278" y="17887"/>
                    <a:pt x="2728" y="17415"/>
                    <a:pt x="3186" y="17028"/>
                  </a:cubicBezTo>
                  <a:cubicBezTo>
                    <a:pt x="4055" y="16292"/>
                    <a:pt x="4969" y="15828"/>
                    <a:pt x="5866" y="15464"/>
                  </a:cubicBezTo>
                  <a:cubicBezTo>
                    <a:pt x="7446" y="14821"/>
                    <a:pt x="9034" y="14360"/>
                    <a:pt x="10627" y="14305"/>
                  </a:cubicBezTo>
                  <a:lnTo>
                    <a:pt x="10627" y="14300"/>
                  </a:lnTo>
                  <a:cubicBezTo>
                    <a:pt x="10632" y="14300"/>
                    <a:pt x="10637" y="14300"/>
                    <a:pt x="10642" y="14300"/>
                  </a:cubicBezTo>
                  <a:cubicBezTo>
                    <a:pt x="10648" y="14300"/>
                    <a:pt x="10653" y="14300"/>
                    <a:pt x="10658" y="14300"/>
                  </a:cubicBezTo>
                  <a:lnTo>
                    <a:pt x="10658" y="14305"/>
                  </a:lnTo>
                  <a:cubicBezTo>
                    <a:pt x="12251" y="14360"/>
                    <a:pt x="13839" y="14821"/>
                    <a:pt x="15419" y="15464"/>
                  </a:cubicBezTo>
                  <a:cubicBezTo>
                    <a:pt x="16316" y="15828"/>
                    <a:pt x="17230" y="16292"/>
                    <a:pt x="18099" y="17028"/>
                  </a:cubicBezTo>
                  <a:cubicBezTo>
                    <a:pt x="18557" y="17415"/>
                    <a:pt x="19007" y="17887"/>
                    <a:pt x="19449" y="18385"/>
                  </a:cubicBezTo>
                  <a:cubicBezTo>
                    <a:pt x="19459" y="18397"/>
                    <a:pt x="19469" y="18410"/>
                    <a:pt x="19479" y="18423"/>
                  </a:cubicBezTo>
                  <a:cubicBezTo>
                    <a:pt x="19499" y="18433"/>
                    <a:pt x="19520" y="18435"/>
                    <a:pt x="19540" y="18446"/>
                  </a:cubicBezTo>
                  <a:cubicBezTo>
                    <a:pt x="19541" y="18444"/>
                    <a:pt x="19543" y="18440"/>
                    <a:pt x="19545" y="18442"/>
                  </a:cubicBezTo>
                  <a:cubicBezTo>
                    <a:pt x="19547" y="18443"/>
                    <a:pt x="19548" y="18446"/>
                    <a:pt x="19549" y="18451"/>
                  </a:cubicBezTo>
                  <a:cubicBezTo>
                    <a:pt x="19550" y="18451"/>
                    <a:pt x="19551" y="18451"/>
                    <a:pt x="19551" y="18451"/>
                  </a:cubicBezTo>
                  <a:cubicBezTo>
                    <a:pt x="19552" y="18451"/>
                    <a:pt x="19553" y="18451"/>
                    <a:pt x="19554" y="18451"/>
                  </a:cubicBezTo>
                  <a:cubicBezTo>
                    <a:pt x="19921" y="18726"/>
                    <a:pt x="20261" y="19328"/>
                    <a:pt x="20562" y="20166"/>
                  </a:cubicBezTo>
                  <a:cubicBezTo>
                    <a:pt x="20686" y="20511"/>
                    <a:pt x="20798" y="20913"/>
                    <a:pt x="20928" y="21226"/>
                  </a:cubicBezTo>
                  <a:cubicBezTo>
                    <a:pt x="21018" y="21444"/>
                    <a:pt x="21127" y="21599"/>
                    <a:pt x="21214" y="21391"/>
                  </a:cubicBezTo>
                  <a:cubicBezTo>
                    <a:pt x="21299" y="21191"/>
                    <a:pt x="21314" y="20756"/>
                    <a:pt x="21246" y="20482"/>
                  </a:cubicBezTo>
                  <a:cubicBezTo>
                    <a:pt x="21359" y="20800"/>
                    <a:pt x="21468" y="21138"/>
                    <a:pt x="21580" y="21462"/>
                  </a:cubicBezTo>
                  <a:lnTo>
                    <a:pt x="21580" y="21452"/>
                  </a:lnTo>
                  <a:cubicBezTo>
                    <a:pt x="21544" y="21344"/>
                    <a:pt x="21506" y="21241"/>
                    <a:pt x="21470" y="21132"/>
                  </a:cubicBezTo>
                  <a:cubicBezTo>
                    <a:pt x="19877" y="16332"/>
                    <a:pt x="18463" y="10387"/>
                    <a:pt x="16708" y="6276"/>
                  </a:cubicBezTo>
                  <a:cubicBezTo>
                    <a:pt x="14958" y="2178"/>
                    <a:pt x="12943" y="59"/>
                    <a:pt x="10757" y="9"/>
                  </a:cubicBezTo>
                  <a:cubicBezTo>
                    <a:pt x="10724" y="8"/>
                    <a:pt x="10692" y="18"/>
                    <a:pt x="10659" y="19"/>
                  </a:cubicBezTo>
                  <a:lnTo>
                    <a:pt x="10659" y="9"/>
                  </a:lnTo>
                  <a:cubicBezTo>
                    <a:pt x="10627" y="8"/>
                    <a:pt x="10596" y="-1"/>
                    <a:pt x="10564" y="0"/>
                  </a:cubicBezTo>
                  <a:cubicBezTo>
                    <a:pt x="8377" y="50"/>
                    <a:pt x="6363" y="2168"/>
                    <a:pt x="4613" y="6266"/>
                  </a:cubicBezTo>
                  <a:cubicBezTo>
                    <a:pt x="2922" y="10225"/>
                    <a:pt x="1547" y="15876"/>
                    <a:pt x="26" y="205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Off val="16847"/>
                    <a:alpha val="33825"/>
                  </a:schemeClr>
                </a:gs>
                <a:gs pos="100000">
                  <a:srgbClr val="5E5E5E">
                    <a:alpha val="33825"/>
                  </a:srgbClr>
                </a:gs>
              </a:gsLst>
              <a:path>
                <a:fillToRect l="49873" t="-12936" r="50126" b="112936"/>
              </a:path>
            </a:gradFill>
            <a:ln w="25400">
              <a:solidFill>
                <a:srgbClr val="000000">
                  <a:alpha val="338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6" name="成组">
              <a:extLst>
                <a:ext uri="{FF2B5EF4-FFF2-40B4-BE49-F238E27FC236}">
                  <a16:creationId xmlns:a16="http://schemas.microsoft.com/office/drawing/2014/main" id="{EA618C61-AAB3-6141-8C62-6EAEFF0A6289}"/>
                </a:ext>
              </a:extLst>
            </p:cNvPr>
            <p:cNvGrpSpPr/>
            <p:nvPr/>
          </p:nvGrpSpPr>
          <p:grpSpPr>
            <a:xfrm flipH="1">
              <a:off x="3052579" y="1715615"/>
              <a:ext cx="432998" cy="351490"/>
              <a:chOff x="0" y="0"/>
              <a:chExt cx="519769" cy="410066"/>
            </a:xfrm>
          </p:grpSpPr>
          <p:sp>
            <p:nvSpPr>
              <p:cNvPr id="32" name="线条">
                <a:extLst>
                  <a:ext uri="{FF2B5EF4-FFF2-40B4-BE49-F238E27FC236}">
                    <a16:creationId xmlns:a16="http://schemas.microsoft.com/office/drawing/2014/main" id="{910F8CE1-55DD-B84A-9B35-597D76748FA2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线条">
                <a:extLst>
                  <a:ext uri="{FF2B5EF4-FFF2-40B4-BE49-F238E27FC236}">
                    <a16:creationId xmlns:a16="http://schemas.microsoft.com/office/drawing/2014/main" id="{D4C5E2F6-EE6B-FA47-8736-8421262C3659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线条">
                <a:extLst>
                  <a:ext uri="{FF2B5EF4-FFF2-40B4-BE49-F238E27FC236}">
                    <a16:creationId xmlns:a16="http://schemas.microsoft.com/office/drawing/2014/main" id="{821B8963-D69C-7645-A207-724284388C7B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5" name="线条">
                <a:extLst>
                  <a:ext uri="{FF2B5EF4-FFF2-40B4-BE49-F238E27FC236}">
                    <a16:creationId xmlns:a16="http://schemas.microsoft.com/office/drawing/2014/main" id="{A3D8A3DB-D346-F349-82D6-0A155C000F97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" name="线条">
                <a:extLst>
                  <a:ext uri="{FF2B5EF4-FFF2-40B4-BE49-F238E27FC236}">
                    <a16:creationId xmlns:a16="http://schemas.microsoft.com/office/drawing/2014/main" id="{51C4A2BE-DFF0-0E48-8E30-FB7AF04B0929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线条">
                <a:extLst>
                  <a:ext uri="{FF2B5EF4-FFF2-40B4-BE49-F238E27FC236}">
                    <a16:creationId xmlns:a16="http://schemas.microsoft.com/office/drawing/2014/main" id="{BC5FCF4A-E3A1-DA48-8BC4-E1261A157E7F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线条">
                <a:extLst>
                  <a:ext uri="{FF2B5EF4-FFF2-40B4-BE49-F238E27FC236}">
                    <a16:creationId xmlns:a16="http://schemas.microsoft.com/office/drawing/2014/main" id="{C77EBE2F-4667-CB4D-AF41-9DCA408C545A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7" name="成组">
              <a:extLst>
                <a:ext uri="{FF2B5EF4-FFF2-40B4-BE49-F238E27FC236}">
                  <a16:creationId xmlns:a16="http://schemas.microsoft.com/office/drawing/2014/main" id="{894D5EE4-9353-3E4C-959E-2C523BAA41E6}"/>
                </a:ext>
              </a:extLst>
            </p:cNvPr>
            <p:cNvGrpSpPr/>
            <p:nvPr/>
          </p:nvGrpSpPr>
          <p:grpSpPr>
            <a:xfrm flipH="1">
              <a:off x="2210815" y="1520454"/>
              <a:ext cx="764538" cy="795215"/>
              <a:chOff x="0" y="0"/>
              <a:chExt cx="917749" cy="927741"/>
            </a:xfrm>
          </p:grpSpPr>
          <p:sp>
            <p:nvSpPr>
              <p:cNvPr id="27" name="线条">
                <a:extLst>
                  <a:ext uri="{FF2B5EF4-FFF2-40B4-BE49-F238E27FC236}">
                    <a16:creationId xmlns:a16="http://schemas.microsoft.com/office/drawing/2014/main" id="{70A3D3C6-5A9F-E042-B5E9-CFA2047CE7DD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" name="线条">
                <a:extLst>
                  <a:ext uri="{FF2B5EF4-FFF2-40B4-BE49-F238E27FC236}">
                    <a16:creationId xmlns:a16="http://schemas.microsoft.com/office/drawing/2014/main" id="{5E1D7BFC-8DC7-A94E-8083-EF379DDEC9C0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" name="线条">
                <a:extLst>
                  <a:ext uri="{FF2B5EF4-FFF2-40B4-BE49-F238E27FC236}">
                    <a16:creationId xmlns:a16="http://schemas.microsoft.com/office/drawing/2014/main" id="{4F3B38A2-7E49-A048-B907-A0537FB71727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" name="线条">
                <a:extLst>
                  <a:ext uri="{FF2B5EF4-FFF2-40B4-BE49-F238E27FC236}">
                    <a16:creationId xmlns:a16="http://schemas.microsoft.com/office/drawing/2014/main" id="{CEEE7095-4244-184B-8DF8-C25465526E94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" name="线条">
                <a:extLst>
                  <a:ext uri="{FF2B5EF4-FFF2-40B4-BE49-F238E27FC236}">
                    <a16:creationId xmlns:a16="http://schemas.microsoft.com/office/drawing/2014/main" id="{831DA48D-866B-3641-A152-AE8569BD0F41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8" name="形状">
              <a:extLst>
                <a:ext uri="{FF2B5EF4-FFF2-40B4-BE49-F238E27FC236}">
                  <a16:creationId xmlns:a16="http://schemas.microsoft.com/office/drawing/2014/main" id="{3D5E08C8-A8AC-CD45-BA3F-A490558BF41E}"/>
                </a:ext>
              </a:extLst>
            </p:cNvPr>
            <p:cNvSpPr/>
            <p:nvPr/>
          </p:nvSpPr>
          <p:spPr>
            <a:xfrm flipH="1">
              <a:off x="1623917" y="1304920"/>
              <a:ext cx="2656869" cy="196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9" name="成组">
              <a:extLst>
                <a:ext uri="{FF2B5EF4-FFF2-40B4-BE49-F238E27FC236}">
                  <a16:creationId xmlns:a16="http://schemas.microsoft.com/office/drawing/2014/main" id="{A5E23088-1D08-D747-BDBB-6BE164AD2871}"/>
                </a:ext>
              </a:extLst>
            </p:cNvPr>
            <p:cNvGrpSpPr/>
            <p:nvPr/>
          </p:nvGrpSpPr>
          <p:grpSpPr>
            <a:xfrm flipH="1">
              <a:off x="2785562" y="1722588"/>
              <a:ext cx="332556" cy="337543"/>
              <a:chOff x="0" y="0"/>
              <a:chExt cx="399199" cy="393794"/>
            </a:xfrm>
          </p:grpSpPr>
          <p:sp>
            <p:nvSpPr>
              <p:cNvPr id="20" name="椭圆形">
                <a:extLst>
                  <a:ext uri="{FF2B5EF4-FFF2-40B4-BE49-F238E27FC236}">
                    <a16:creationId xmlns:a16="http://schemas.microsoft.com/office/drawing/2014/main" id="{409003AC-62E9-AC49-AA66-E359671A131F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" name="椭圆形">
                <a:extLst>
                  <a:ext uri="{FF2B5EF4-FFF2-40B4-BE49-F238E27FC236}">
                    <a16:creationId xmlns:a16="http://schemas.microsoft.com/office/drawing/2014/main" id="{C97A2049-C07A-1F41-98B2-0898F7F08240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" name="椭圆形">
                <a:extLst>
                  <a:ext uri="{FF2B5EF4-FFF2-40B4-BE49-F238E27FC236}">
                    <a16:creationId xmlns:a16="http://schemas.microsoft.com/office/drawing/2014/main" id="{1BB8EE21-11D7-724C-AA2E-085A43D0B0FE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" name="椭圆形">
                <a:extLst>
                  <a:ext uri="{FF2B5EF4-FFF2-40B4-BE49-F238E27FC236}">
                    <a16:creationId xmlns:a16="http://schemas.microsoft.com/office/drawing/2014/main" id="{69F58C34-97AC-E647-A32F-129BA95020D7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" name="椭圆形">
                <a:extLst>
                  <a:ext uri="{FF2B5EF4-FFF2-40B4-BE49-F238E27FC236}">
                    <a16:creationId xmlns:a16="http://schemas.microsoft.com/office/drawing/2014/main" id="{FA5C1B20-8E21-2D40-9F5E-E821A6F46222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" name="椭圆形">
                <a:extLst>
                  <a:ext uri="{FF2B5EF4-FFF2-40B4-BE49-F238E27FC236}">
                    <a16:creationId xmlns:a16="http://schemas.microsoft.com/office/drawing/2014/main" id="{195A2994-DB31-BB4E-BDD0-0E428D09902E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" name="形状">
                <a:extLst>
                  <a:ext uri="{FF2B5EF4-FFF2-40B4-BE49-F238E27FC236}">
                    <a16:creationId xmlns:a16="http://schemas.microsoft.com/office/drawing/2014/main" id="{23763029-F0F7-4A4B-905B-4C12EBFAFD2A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65" name="上下箭头 64">
            <a:extLst>
              <a:ext uri="{FF2B5EF4-FFF2-40B4-BE49-F238E27FC236}">
                <a16:creationId xmlns:a16="http://schemas.microsoft.com/office/drawing/2014/main" id="{D8DB797D-5F00-B64A-A2B4-E5D3A06428EE}"/>
              </a:ext>
            </a:extLst>
          </p:cNvPr>
          <p:cNvSpPr/>
          <p:nvPr/>
        </p:nvSpPr>
        <p:spPr>
          <a:xfrm>
            <a:off x="2804539" y="1872177"/>
            <a:ext cx="614597" cy="82445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8928400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1694</TotalTime>
  <Words>2683</Words>
  <Application>Microsoft Macintosh PowerPoint</Application>
  <PresentationFormat>全屏显示(16:9)</PresentationFormat>
  <Paragraphs>133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.Hiragino Sans GB Interface</vt:lpstr>
      <vt:lpstr>.LastResort</vt:lpstr>
      <vt:lpstr>等线</vt:lpstr>
      <vt:lpstr>Arial Unicode MS</vt:lpstr>
      <vt:lpstr>Arial</vt:lpstr>
      <vt:lpstr>Calibri</vt:lpstr>
      <vt:lpstr>Times New Roman</vt:lpstr>
      <vt:lpstr>宽屏公开课演讲</vt:lpstr>
      <vt:lpstr>wetlab</vt:lpstr>
      <vt:lpstr>模拟，练习</vt:lpstr>
      <vt:lpstr>模拟，极端情况</vt:lpstr>
      <vt:lpstr>猪眼</vt:lpstr>
      <vt:lpstr>PowerPoint 演示文稿</vt:lpstr>
      <vt:lpstr>厚角膜，切口容易长</vt:lpstr>
      <vt:lpstr>厚前囊，韧，易撕大</vt:lpstr>
      <vt:lpstr>球形晶体</vt:lpstr>
      <vt:lpstr>低眼压，前房变化大</vt:lpstr>
      <vt:lpstr>WetLab设置</vt:lpstr>
      <vt:lpstr>粘弹剂</vt:lpstr>
      <vt:lpstr>其他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89</cp:revision>
  <dcterms:created xsi:type="dcterms:W3CDTF">2015-08-23T19:17:07Z</dcterms:created>
  <dcterms:modified xsi:type="dcterms:W3CDTF">2019-07-04T04:40:21Z</dcterms:modified>
</cp:coreProperties>
</file>